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1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8.xml" ContentType="application/vnd.openxmlformats-officedocument.theme+xml"/>
  <Override PartName="/ppt/slideLayouts/slideLayout120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4" r:id="rId2"/>
    <p:sldMasterId id="2147483779" r:id="rId3"/>
    <p:sldMasterId id="2147483786" r:id="rId4"/>
    <p:sldMasterId id="2147483793" r:id="rId5"/>
    <p:sldMasterId id="2147483799" r:id="rId6"/>
    <p:sldMasterId id="2147483806" r:id="rId7"/>
    <p:sldMasterId id="2147483815" r:id="rId8"/>
    <p:sldMasterId id="2147483825" r:id="rId9"/>
    <p:sldMasterId id="2147483831" r:id="rId10"/>
    <p:sldMasterId id="2147483837" r:id="rId11"/>
    <p:sldMasterId id="2147483844" r:id="rId12"/>
    <p:sldMasterId id="2147483850" r:id="rId13"/>
    <p:sldMasterId id="2147483856" r:id="rId14"/>
    <p:sldMasterId id="2147483864" r:id="rId15"/>
    <p:sldMasterId id="2147483875" r:id="rId16"/>
    <p:sldMasterId id="2147483884" r:id="rId17"/>
    <p:sldMasterId id="2147483908" r:id="rId18"/>
    <p:sldMasterId id="2147483920" r:id="rId19"/>
  </p:sldMasterIdLst>
  <p:notesMasterIdLst>
    <p:notesMasterId r:id="rId36"/>
  </p:notesMasterIdLst>
  <p:handoutMasterIdLst>
    <p:handoutMasterId r:id="rId37"/>
  </p:handoutMasterIdLst>
  <p:sldIdLst>
    <p:sldId id="269" r:id="rId20"/>
    <p:sldId id="359" r:id="rId21"/>
    <p:sldId id="372" r:id="rId22"/>
    <p:sldId id="340" r:id="rId23"/>
    <p:sldId id="374" r:id="rId24"/>
    <p:sldId id="352" r:id="rId25"/>
    <p:sldId id="357" r:id="rId26"/>
    <p:sldId id="361" r:id="rId27"/>
    <p:sldId id="345" r:id="rId28"/>
    <p:sldId id="378" r:id="rId29"/>
    <p:sldId id="351" r:id="rId30"/>
    <p:sldId id="354" r:id="rId31"/>
    <p:sldId id="363" r:id="rId32"/>
    <p:sldId id="349" r:id="rId33"/>
    <p:sldId id="360" r:id="rId34"/>
    <p:sldId id="283" r:id="rId35"/>
  </p:sldIdLst>
  <p:sldSz cx="9144000" cy="5143500" type="screen16x9"/>
  <p:notesSz cx="6858000" cy="9144000"/>
  <p:defaultTextStyle>
    <a:defPPr>
      <a:defRPr lang="zh-TW"/>
    </a:defPPr>
    <a:lvl1pPr marL="0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3894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7787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1685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5575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19472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3366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7260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1155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pos="3120">
          <p15:clr>
            <a:srgbClr val="A4A3A4"/>
          </p15:clr>
        </p15:guide>
        <p15:guide id="6" orient="horz" pos="1215">
          <p15:clr>
            <a:srgbClr val="A4A3A4"/>
          </p15:clr>
        </p15:guide>
        <p15:guide id="7" pos="1994">
          <p15:clr>
            <a:srgbClr val="A4A3A4"/>
          </p15:clr>
        </p15:guide>
        <p15:guide id="8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3"/>
    <a:srgbClr val="2DA699"/>
    <a:srgbClr val="467E20"/>
    <a:srgbClr val="456A2C"/>
    <a:srgbClr val="7B4928"/>
    <a:srgbClr val="A02C17"/>
    <a:srgbClr val="38B69A"/>
    <a:srgbClr val="E78C19"/>
    <a:srgbClr val="E7774A"/>
    <a:srgbClr val="793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 autoAdjust="0"/>
    <p:restoredTop sz="85366" autoAdjust="0"/>
  </p:normalViewPr>
  <p:slideViewPr>
    <p:cSldViewPr>
      <p:cViewPr varScale="1">
        <p:scale>
          <a:sx n="123" d="100"/>
          <a:sy n="123" d="100"/>
        </p:scale>
        <p:origin x="186" y="90"/>
      </p:cViewPr>
      <p:guideLst>
        <p:guide orient="horz" pos="2160"/>
        <p:guide pos="2160"/>
        <p:guide orient="horz" pos="1620"/>
        <p:guide orient="horz" pos="2880"/>
        <p:guide pos="3120"/>
        <p:guide orient="horz" pos="1215"/>
        <p:guide pos="199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34" d="100"/>
          <a:sy n="134" d="100"/>
        </p:scale>
        <p:origin x="44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viewProps" Target="viewProps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69" Type="http://schemas.microsoft.com/office/2015/10/relationships/revisionInfo" Target="revisionInfo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5984C-A4EF-194D-9A36-44511C5545FA}" type="datetimeFigureOut">
              <a:rPr kumimoji="1" lang="zh-TW" altLang="en-US" smtClean="0"/>
              <a:t>2022/2/18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06954-EC81-234C-A609-B73BDC8399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5347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9B3F7-D2E3-4DB9-A28B-8CA26004AF2F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D4769-8042-4CDB-B5AF-ED545880C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7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3894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7787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1685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5575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19472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3366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7260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1155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43451"/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3B561-04F8-4461-802A-AD56D9A9149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37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到</a:t>
            </a:r>
            <a:r>
              <a:rPr lang="en-US" altLang="zh-TW" dirty="0" smtClean="0"/>
              <a:t>2021, </a:t>
            </a:r>
            <a:r>
              <a:rPr lang="zh-TW" altLang="en-US" dirty="0" smtClean="0"/>
              <a:t>一共完成了超過</a:t>
            </a:r>
            <a:r>
              <a:rPr lang="en-US" altLang="zh-TW" dirty="0" smtClean="0"/>
              <a:t>22</a:t>
            </a:r>
            <a:r>
              <a:rPr lang="zh-TW" altLang="en-US" dirty="0" smtClean="0"/>
              <a:t>項的專案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E</a:t>
            </a:r>
            <a:r>
              <a:rPr lang="zh-TW" altLang="en-US" dirty="0" smtClean="0"/>
              <a:t>化</a:t>
            </a:r>
            <a:r>
              <a:rPr lang="en-US" altLang="zh-TW" dirty="0" smtClean="0"/>
              <a:t>/</a:t>
            </a:r>
            <a:r>
              <a:rPr lang="zh-TW" altLang="en-US" dirty="0" smtClean="0"/>
              <a:t>行動化</a:t>
            </a:r>
            <a:r>
              <a:rPr lang="en-US" altLang="zh-TW" dirty="0" smtClean="0"/>
              <a:t>:</a:t>
            </a:r>
          </a:p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測試廠領料室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WMS(2018Q1)</a:t>
            </a:r>
            <a:endParaRPr kumimoji="0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晶圓</a:t>
            </a:r>
            <a:r>
              <a:rPr lang="zh-TW" altLang="en-US" sz="1400" kern="0" noProof="0" dirty="0" smtClean="0">
                <a:solidFill>
                  <a:prstClr val="white"/>
                </a:solidFill>
                <a:latin typeface="+mn-ea"/>
              </a:rPr>
              <a:t>中心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WMS(2019Q2)</a:t>
            </a:r>
          </a:p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釘架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/</a:t>
            </a: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基板分拆批系統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(2020Q3)</a:t>
            </a:r>
          </a:p>
          <a:p>
            <a:pPr marL="0" indent="0" defTabSz="914310">
              <a:buFont typeface="Wingdings" pitchFamily="2" charset="2"/>
              <a:buNone/>
            </a:pP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Project S </a:t>
            </a: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客材收發料作業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(2021Q2)</a:t>
            </a:r>
            <a:endParaRPr kumimoji="0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  <a:p>
            <a:pPr marL="0" indent="0" defTabSz="914310">
              <a:buFont typeface="Wingdings" pitchFamily="2" charset="2"/>
              <a:buNone/>
            </a:pP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釘架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/</a:t>
            </a: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基板發料作業優化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(2021Q2)</a:t>
            </a:r>
            <a:endParaRPr lang="zh-TW" altLang="en-US" sz="1400" kern="0" dirty="0" smtClean="0">
              <a:solidFill>
                <a:prstClr val="white"/>
              </a:solidFill>
              <a:latin typeface="+mn-ea"/>
            </a:endParaRP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自動化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:</a:t>
            </a: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SIP</a:t>
            </a: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標籤作業自動化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(2018Q2)</a:t>
            </a: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TMS2.0(2019Q1)</a:t>
            </a: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智取櫃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(2019Q2)</a:t>
            </a: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成品庫自動分量線 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 K15</a:t>
            </a: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成品庫自動包裝線 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- K5</a:t>
            </a: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導電箱</a:t>
            </a:r>
            <a:endParaRPr lang="en-US" altLang="zh-TW" sz="1400" kern="0" dirty="0" smtClean="0">
              <a:solidFill>
                <a:prstClr val="white"/>
              </a:solidFill>
              <a:latin typeface="+mn-ea"/>
            </a:endParaRP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成品庫自動包裝線 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 K7-2F</a:t>
            </a:r>
          </a:p>
          <a:p>
            <a:pPr marL="0" indent="0" defTabSz="914310">
              <a:buFont typeface="Wingdings" pitchFamily="2" charset="2"/>
              <a:buNone/>
            </a:pP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不良品倒桶機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(2020Q2)</a:t>
            </a:r>
            <a:endParaRPr kumimoji="0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編箱自動化</a:t>
            </a:r>
            <a:endParaRPr kumimoji="0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出口即時貨況追蹤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2019Q2)</a:t>
            </a:r>
            <a:endParaRPr kumimoji="0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晶圓自動化倉儲建置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(2022Q3)</a:t>
            </a: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智能化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釘架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/</a:t>
            </a: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基板智慧揀貨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(2020Q1)</a:t>
            </a:r>
          </a:p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測試廠領料室收料揀貨自動辨識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(2020Q3)</a:t>
            </a:r>
          </a:p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冷材倉儲智能管家</a:t>
            </a:r>
            <a:endParaRPr lang="en-US" altLang="zh-TW" sz="1400" kern="0" dirty="0" smtClean="0">
              <a:solidFill>
                <a:prstClr val="white"/>
              </a:solidFill>
              <a:latin typeface="+mn-ea"/>
            </a:endParaRPr>
          </a:p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TW" altLang="en-US" sz="1400" kern="0" dirty="0" smtClean="0">
                <a:solidFill>
                  <a:prstClr val="white"/>
                </a:solidFill>
                <a:latin typeface="+mn-ea"/>
              </a:rPr>
              <a:t>智能碼頭影像辨識</a:t>
            </a:r>
            <a:r>
              <a:rPr lang="en-US" altLang="zh-TW" sz="1400" kern="0" dirty="0" smtClean="0">
                <a:solidFill>
                  <a:prstClr val="white"/>
                </a:solidFill>
                <a:latin typeface="+mn-ea"/>
              </a:rPr>
              <a:t>(2021Q4)</a:t>
            </a:r>
          </a:p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TW" sz="1400" kern="0" dirty="0" smtClean="0">
              <a:solidFill>
                <a:prstClr val="white"/>
              </a:solidFill>
              <a:latin typeface="+mn-ea"/>
            </a:endParaRPr>
          </a:p>
          <a:p>
            <a:pPr marL="0" indent="0" defTabSz="914310">
              <a:buFont typeface="Wingdings" pitchFamily="2" charset="2"/>
              <a:buNone/>
            </a:pPr>
            <a:endParaRPr lang="en-US" altLang="zh-TW" sz="1400" kern="0" dirty="0" smtClean="0">
              <a:solidFill>
                <a:prstClr val="white"/>
              </a:solidFill>
              <a:latin typeface="+mn-ea"/>
            </a:endParaRPr>
          </a:p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67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要能完成為數不少的專案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主要是因為我們建構了一套開發整合平台</a:t>
            </a:r>
            <a:r>
              <a:rPr lang="en-US" altLang="zh-TW" dirty="0" smtClean="0"/>
              <a:t>, </a:t>
            </a:r>
            <a:r>
              <a:rPr lang="zh-TW" altLang="en-US" dirty="0" smtClean="0"/>
              <a:t>它可以減少我們</a:t>
            </a:r>
            <a:r>
              <a:rPr lang="en-US" altLang="zh-TW" dirty="0" smtClean="0"/>
              <a:t>20%</a:t>
            </a:r>
            <a:r>
              <a:rPr lang="zh-TW" altLang="en-US" dirty="0" smtClean="0"/>
              <a:t>程式開發時間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可以更快的提供應用服務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來加速公司的數位轉型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91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我們也為了要加快自動化的運用</a:t>
            </a:r>
            <a:r>
              <a:rPr lang="en-US" altLang="zh-TW" dirty="0" smtClean="0"/>
              <a:t>, </a:t>
            </a:r>
            <a:r>
              <a:rPr lang="zh-TW" altLang="en-US" dirty="0" smtClean="0"/>
              <a:t>重新架構了軟硬體溝通、異質系統整合開發機制</a:t>
            </a:r>
            <a:r>
              <a:rPr lang="en-US" altLang="zh-TW" dirty="0" smtClean="0"/>
              <a:t>, </a:t>
            </a:r>
            <a:r>
              <a:rPr lang="zh-TW" altLang="en-US" dirty="0" smtClean="0"/>
              <a:t>它可以節省程式開發的時間</a:t>
            </a:r>
            <a:r>
              <a:rPr lang="en-US" altLang="zh-TW" dirty="0" smtClean="0"/>
              <a:t>, </a:t>
            </a:r>
            <a:r>
              <a:rPr lang="zh-TW" altLang="en-US" dirty="0" smtClean="0"/>
              <a:t>從原先大約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個月的開發期縮短到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個月內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39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為了提供更好的系統服務品質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我們會安排會議去腦力激盪出更好的系統架構</a:t>
            </a:r>
            <a:r>
              <a:rPr lang="en-US" altLang="zh-TW" dirty="0" smtClean="0"/>
              <a:t>,</a:t>
            </a:r>
            <a:r>
              <a:rPr lang="zh-TW" altLang="en-US" dirty="0" smtClean="0"/>
              <a:t> 持續培養個人的專案及管理能力</a:t>
            </a:r>
            <a:r>
              <a:rPr lang="en-US" altLang="zh-TW" dirty="0" smtClean="0"/>
              <a:t>;</a:t>
            </a:r>
            <a:r>
              <a:rPr lang="zh-TW" altLang="en-US" dirty="0" smtClean="0"/>
              <a:t> 也在日常會議上灌輸狀況共有</a:t>
            </a:r>
            <a:r>
              <a:rPr lang="en-US" altLang="zh-TW" dirty="0" smtClean="0"/>
              <a:t>,</a:t>
            </a:r>
            <a:r>
              <a:rPr lang="zh-TW" altLang="en-US" dirty="0" smtClean="0"/>
              <a:t> 資訊共享的觀念</a:t>
            </a:r>
            <a:r>
              <a:rPr lang="en-US" altLang="zh-TW" dirty="0" smtClean="0"/>
              <a:t>, </a:t>
            </a:r>
            <a:r>
              <a:rPr lang="zh-TW" altLang="en-US" dirty="0" smtClean="0"/>
              <a:t>分享遇到的問題及狀況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不要去重複踩雷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讓程式能夠在一開始做好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54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未來將借助大數據、物聯網及人工智慧</a:t>
            </a:r>
            <a:r>
              <a:rPr lang="en-US" altLang="zh-TW" dirty="0" smtClean="0"/>
              <a:t>/</a:t>
            </a:r>
            <a:r>
              <a:rPr lang="zh-TW" altLang="en-US" dirty="0" smtClean="0"/>
              <a:t>機器學習等技術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zh-TW" altLang="en-US" strike="dblStrike" baseline="0" dirty="0" smtClean="0"/>
              <a:t>例如</a:t>
            </a:r>
            <a:r>
              <a:rPr lang="zh-TW" altLang="en-US" strike="dblStrike" baseline="0" dirty="0" smtClean="0"/>
              <a:t>依據投料計畫輔助庫房在收料之後判別是要入存貨區或是發料區</a:t>
            </a:r>
            <a:r>
              <a:rPr lang="en-US" altLang="zh-TW" strike="dblStrike" baseline="0" dirty="0" smtClean="0"/>
              <a:t>, </a:t>
            </a:r>
            <a:r>
              <a:rPr lang="zh-TW" altLang="en-US" strike="dblStrike" baseline="0" dirty="0" smtClean="0"/>
              <a:t>優化庫存空間的利用</a:t>
            </a:r>
            <a:r>
              <a:rPr lang="en-US" altLang="zh-TW" strike="dblStrike" baseline="0" dirty="0" smtClean="0"/>
              <a:t>; </a:t>
            </a:r>
            <a:r>
              <a:rPr lang="zh-TW" altLang="en-US" dirty="0" smtClean="0"/>
              <a:t>三箭齊發往智慧物流的方向邁進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讓公司的競爭力持續往上提升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97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有時會接到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報案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反映系統變得有點慢</a:t>
            </a:r>
            <a:r>
              <a:rPr lang="en-US" altLang="zh-TW" dirty="0" smtClean="0"/>
              <a:t>, </a:t>
            </a:r>
            <a:r>
              <a:rPr lang="zh-TW" altLang="en-US" dirty="0" smtClean="0"/>
              <a:t>因此在去年發展出一套紀錄各項功能執行前後時間的日誌機制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將我們負責的所有系統都加上這套機制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可以更快地發現系統異常和發現變慢的原因</a:t>
            </a:r>
            <a:r>
              <a:rPr lang="en-US" altLang="zh-TW" baseline="0" dirty="0" smtClean="0"/>
              <a:t>; </a:t>
            </a:r>
            <a:r>
              <a:rPr lang="zh-TW" altLang="en-US" baseline="0" dirty="0" smtClean="0"/>
              <a:t>今年會開始針對收集到的資料用資料探勘的技術來分析資安風險及</a:t>
            </a:r>
            <a:r>
              <a:rPr lang="zh-TW" altLang="en-US" baseline="0" dirty="0" smtClean="0"/>
              <a:t>系統效能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提早預警及預防問題發生 </a:t>
            </a:r>
            <a:r>
              <a:rPr lang="en-US" altLang="zh-TW" baseline="0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33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要讓整個團隊實力提升</a:t>
            </a:r>
            <a:r>
              <a:rPr lang="en-US" altLang="zh-TW" dirty="0" smtClean="0"/>
              <a:t>, </a:t>
            </a:r>
            <a:r>
              <a:rPr lang="zh-TW" altLang="en-US" dirty="0" smtClean="0"/>
              <a:t>除了技術面的成長</a:t>
            </a:r>
            <a:r>
              <a:rPr lang="en-US" altLang="zh-TW" dirty="0" smtClean="0"/>
              <a:t>, </a:t>
            </a:r>
            <a:r>
              <a:rPr lang="zh-TW" altLang="en-US" dirty="0" smtClean="0"/>
              <a:t>也要兼顧實務作業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才能對公司有所幫助</a:t>
            </a:r>
            <a:r>
              <a:rPr lang="en-US" altLang="zh-TW" dirty="0" smtClean="0"/>
              <a:t>; </a:t>
            </a:r>
            <a:r>
              <a:rPr lang="zh-TW" altLang="en-US" dirty="0" smtClean="0"/>
              <a:t>接著會開始進行現場作業的實習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不再只是走馬看花</a:t>
            </a:r>
            <a:r>
              <a:rPr lang="en-US" altLang="zh-TW" dirty="0" smtClean="0"/>
              <a:t>, </a:t>
            </a:r>
            <a:r>
              <a:rPr lang="zh-TW" altLang="en-US" dirty="0" smtClean="0"/>
              <a:t>而是親身體驗實際的作業狀況</a:t>
            </a:r>
            <a:r>
              <a:rPr lang="en-US" altLang="zh-TW" dirty="0" smtClean="0"/>
              <a:t>, </a:t>
            </a:r>
            <a:r>
              <a:rPr lang="zh-TW" altLang="en-US" dirty="0" smtClean="0"/>
              <a:t>設計出更優秀的功能</a:t>
            </a:r>
            <a:r>
              <a:rPr lang="en-US" altLang="zh-TW" dirty="0" smtClean="0"/>
              <a:t>,</a:t>
            </a:r>
            <a:r>
              <a:rPr lang="zh-TW" altLang="en-US" dirty="0" smtClean="0"/>
              <a:t>讓物流作業可以更容易、更順暢</a:t>
            </a:r>
            <a:r>
              <a:rPr lang="en-US" altLang="zh-TW" dirty="0" smtClean="0"/>
              <a:t>, </a:t>
            </a:r>
            <a:r>
              <a:rPr lang="zh-TW" altLang="en-US" dirty="0" smtClean="0"/>
              <a:t>節省時間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4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958" indent="-20773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5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3462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8043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0322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字方塊 8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7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821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3215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58799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3401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95555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25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9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4303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80840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4360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29721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字方塊 10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59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45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5588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8809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82304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21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611"/>
            <a:ext cx="7886700" cy="554292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9418522" y="1"/>
            <a:ext cx="1233035" cy="1362074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  <p:sp>
        <p:nvSpPr>
          <p:cNvPr id="3" name="文字方塊 2"/>
          <p:cNvSpPr txBox="1"/>
          <p:nvPr userDrawn="1"/>
        </p:nvSpPr>
        <p:spPr>
          <a:xfrm>
            <a:off x="6762750" y="4762500"/>
            <a:ext cx="1905000" cy="2308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ASE Public / Security-D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63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704"/>
              </a:lnSpc>
              <a:spcBef>
                <a:spcPts val="256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03" y="633715"/>
            <a:ext cx="219749" cy="356066"/>
          </a:xfrm>
          <a:prstGeom prst="rect">
            <a:avLst/>
          </a:prstGeom>
          <a:noFill/>
        </p:spPr>
        <p:txBody>
          <a:bodyPr wrap="none" lIns="108780" tIns="54391" rIns="108780" bIns="54391" rtlCol="0">
            <a:spAutoFit/>
          </a:bodyPr>
          <a:lstStyle/>
          <a:p>
            <a:endParaRPr kumimoji="1" lang="zh-TW" altLang="en-US" sz="1600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3"/>
            <a:ext cx="5472608" cy="1728192"/>
          </a:xfrm>
        </p:spPr>
        <p:txBody>
          <a:bodyPr anchor="t"/>
          <a:lstStyle>
            <a:lvl1pPr marL="0" marR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52" y="4774169"/>
            <a:ext cx="2358668" cy="325288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4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Security-B</a:t>
            </a:r>
            <a:endParaRPr lang="zh-TW" altLang="en-US" sz="14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271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lIns="77880" tIns="38940" rIns="77880" bIns="38940"/>
          <a:lstStyle>
            <a:lvl1pPr marL="219276" indent="-206128">
              <a:buFont typeface="Arial"/>
              <a:buChar char="•"/>
              <a:tabLst/>
              <a:defRPr b="1"/>
            </a:lvl1pPr>
            <a:lvl2pPr marL="445972" indent="-222996">
              <a:buFont typeface="Arial"/>
              <a:buChar char="•"/>
              <a:defRPr b="1"/>
            </a:lvl2pPr>
            <a:lvl3pPr marL="637104" indent="-159313">
              <a:buFont typeface="Arial"/>
              <a:buChar char="•"/>
              <a:defRPr b="0" baseline="0"/>
            </a:lvl3pPr>
            <a:lvl4pPr marL="796298" indent="-159313">
              <a:buFont typeface="Arial"/>
              <a:buChar char="•"/>
              <a:defRPr baseline="0"/>
            </a:lvl4pPr>
            <a:lvl5pPr marL="1820425" indent="-202348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76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623" y="735559"/>
            <a:ext cx="4100264" cy="3897176"/>
          </a:xfrm>
          <a:prstGeom prst="rect">
            <a:avLst/>
          </a:prstGeom>
        </p:spPr>
        <p:txBody>
          <a:bodyPr lIns="77880" tIns="38940" rIns="77880" bIns="38940"/>
          <a:lstStyle>
            <a:lvl3pPr marL="637104">
              <a:defRPr/>
            </a:lvl3pPr>
            <a:lvl4pPr marL="79629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86" y="735559"/>
            <a:ext cx="4100264" cy="3897176"/>
          </a:xfrm>
          <a:prstGeom prst="rect">
            <a:avLst/>
          </a:prstGeom>
        </p:spPr>
        <p:txBody>
          <a:bodyPr lIns="77880" tIns="38940" rIns="77880" bIns="38940"/>
          <a:lstStyle>
            <a:lvl3pPr marL="637104">
              <a:defRPr/>
            </a:lvl3pPr>
            <a:lvl4pPr marL="79629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31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1932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620" y="249503"/>
            <a:ext cx="3184276" cy="864096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68" y="740779"/>
            <a:ext cx="4812671" cy="3655219"/>
          </a:xfrm>
          <a:prstGeom prst="rect">
            <a:avLst/>
          </a:prstGeom>
        </p:spPr>
        <p:txBody>
          <a:bodyPr lIns="77880" tIns="38940" rIns="77880" bIns="38940"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796298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620" y="1167596"/>
            <a:ext cx="3184276" cy="3234147"/>
          </a:xfrm>
          <a:prstGeom prst="rect">
            <a:avLst/>
          </a:prstGeom>
        </p:spPr>
        <p:txBody>
          <a:bodyPr lIns="77880" tIns="38940" rIns="77880" bIns="38940"/>
          <a:lstStyle>
            <a:lvl1pPr marL="0" indent="0">
              <a:buNone/>
              <a:defRPr sz="1400"/>
            </a:lvl1pPr>
            <a:lvl2pPr marL="404695" indent="0">
              <a:buNone/>
              <a:defRPr sz="1300"/>
            </a:lvl2pPr>
            <a:lvl3pPr marL="809139" indent="0">
              <a:buNone/>
              <a:defRPr sz="1100"/>
            </a:lvl3pPr>
            <a:lvl4pPr marL="1213706" indent="0">
              <a:buNone/>
              <a:defRPr sz="900"/>
            </a:lvl4pPr>
            <a:lvl5pPr marL="1618271" indent="0">
              <a:buNone/>
              <a:defRPr sz="900"/>
            </a:lvl5pPr>
            <a:lvl6pPr marL="2022711" indent="0">
              <a:buNone/>
              <a:defRPr sz="900"/>
            </a:lvl6pPr>
            <a:lvl7pPr marL="2427414" indent="0">
              <a:buNone/>
              <a:defRPr sz="900"/>
            </a:lvl7pPr>
            <a:lvl8pPr marL="2831921" indent="0">
              <a:buNone/>
              <a:defRPr sz="900"/>
            </a:lvl8pPr>
            <a:lvl9pPr marL="32364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528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97" y="740779"/>
            <a:ext cx="4992555" cy="3655219"/>
          </a:xfrm>
          <a:prstGeom prst="rect">
            <a:avLst/>
          </a:prstGeom>
        </p:spPr>
        <p:txBody>
          <a:bodyPr lIns="77880" tIns="38940" rIns="77880" bIns="38940">
            <a:normAutofit/>
          </a:bodyPr>
          <a:lstStyle>
            <a:lvl1pPr marL="0" indent="0">
              <a:buNone/>
              <a:defRPr sz="1700" b="0"/>
            </a:lvl1pPr>
            <a:lvl2pPr marL="404695" indent="0">
              <a:buNone/>
              <a:defRPr sz="2500"/>
            </a:lvl2pPr>
            <a:lvl3pPr marL="809139" indent="0">
              <a:buNone/>
              <a:defRPr sz="2100"/>
            </a:lvl3pPr>
            <a:lvl4pPr marL="1213706" indent="0">
              <a:buNone/>
              <a:defRPr sz="1800"/>
            </a:lvl4pPr>
            <a:lvl5pPr marL="1618271" indent="0">
              <a:buNone/>
              <a:defRPr sz="1800"/>
            </a:lvl5pPr>
            <a:lvl6pPr marL="2022711" indent="0">
              <a:buNone/>
              <a:defRPr sz="1800"/>
            </a:lvl6pPr>
            <a:lvl7pPr marL="2427414" indent="0">
              <a:buNone/>
              <a:defRPr sz="1800"/>
            </a:lvl7pPr>
            <a:lvl8pPr marL="2831921" indent="0">
              <a:buNone/>
              <a:defRPr sz="1800"/>
            </a:lvl8pPr>
            <a:lvl9pPr marL="323645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620" y="249503"/>
            <a:ext cx="3184276" cy="864096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620" y="1167596"/>
            <a:ext cx="3184276" cy="3234147"/>
          </a:xfrm>
          <a:prstGeom prst="rect">
            <a:avLst/>
          </a:prstGeom>
        </p:spPr>
        <p:txBody>
          <a:bodyPr lIns="77880" tIns="38940" rIns="77880" bIns="38940"/>
          <a:lstStyle>
            <a:lvl1pPr marL="0" indent="0">
              <a:buNone/>
              <a:defRPr sz="1400"/>
            </a:lvl1pPr>
            <a:lvl2pPr marL="404695" indent="0">
              <a:buNone/>
              <a:defRPr sz="1300"/>
            </a:lvl2pPr>
            <a:lvl3pPr marL="809139" indent="0">
              <a:buNone/>
              <a:defRPr sz="1100"/>
            </a:lvl3pPr>
            <a:lvl4pPr marL="1213706" indent="0">
              <a:buNone/>
              <a:defRPr sz="900"/>
            </a:lvl4pPr>
            <a:lvl5pPr marL="1618271" indent="0">
              <a:buNone/>
              <a:defRPr sz="900"/>
            </a:lvl5pPr>
            <a:lvl6pPr marL="2022711" indent="0">
              <a:buNone/>
              <a:defRPr sz="900"/>
            </a:lvl6pPr>
            <a:lvl7pPr marL="2427414" indent="0">
              <a:buNone/>
              <a:defRPr sz="900"/>
            </a:lvl7pPr>
            <a:lvl8pPr marL="2831921" indent="0">
              <a:buNone/>
              <a:defRPr sz="900"/>
            </a:lvl8pPr>
            <a:lvl9pPr marL="32364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1737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654" y="2146559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0" t="4761" r="261"/>
          <a:stretch/>
        </p:blipFill>
        <p:spPr>
          <a:xfrm>
            <a:off x="4" y="4"/>
            <a:ext cx="9144002" cy="47319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 userDrawn="1"/>
        </p:nvSpPr>
        <p:spPr>
          <a:xfrm>
            <a:off x="-14202" y="0"/>
            <a:ext cx="9158213" cy="4731996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0" tIns="53752" rIns="107380" bIns="53752" rtlCol="0" anchor="ctr"/>
          <a:lstStyle/>
          <a:p>
            <a:pPr marL="0" marR="0" lvl="0" indent="0" algn="ctr" defTabSz="10699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59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0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958" indent="-20773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1915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8425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6991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5781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8225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1" y="4767267"/>
            <a:ext cx="2057400" cy="273845"/>
          </a:xfrm>
          <a:prstGeom prst="rect">
            <a:avLst/>
          </a:prstGeom>
        </p:spPr>
        <p:txBody>
          <a:bodyPr lIns="108780" tIns="54391" rIns="108780" bIns="54391"/>
          <a:lstStyle/>
          <a:p>
            <a:pPr>
              <a:defRPr/>
            </a:pPr>
            <a:fld id="{21693BF5-6084-B44A-BF2E-65E83B7EE155}" type="datetimeFigureOut">
              <a:rPr kumimoji="1" lang="zh-TW" altLang="en-US" smtClean="0">
                <a:solidFill>
                  <a:prstClr val="black"/>
                </a:solidFill>
              </a:rPr>
              <a:pPr>
                <a:defRPr/>
              </a:pPr>
              <a:t>2022/2/18</a:t>
            </a:fld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6" y="4767267"/>
            <a:ext cx="3086100" cy="273845"/>
          </a:xfrm>
          <a:prstGeom prst="rect">
            <a:avLst/>
          </a:prstGeom>
        </p:spPr>
        <p:txBody>
          <a:bodyPr lIns="108780" tIns="54391" rIns="108780" bIns="54391"/>
          <a:lstStyle/>
          <a:p>
            <a:pPr>
              <a:defRPr/>
            </a:pPr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1" y="4767267"/>
            <a:ext cx="2057400" cy="273845"/>
          </a:xfrm>
          <a:prstGeom prst="rect">
            <a:avLst/>
          </a:prstGeom>
        </p:spPr>
        <p:txBody>
          <a:bodyPr lIns="108780" tIns="54391" rIns="108780" bIns="54391"/>
          <a:lstStyle/>
          <a:p>
            <a:pPr>
              <a:defRPr/>
            </a:pPr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0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482" indent="-23048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10" indent="-221335">
              <a:buClr>
                <a:schemeClr val="accent5"/>
              </a:buClr>
              <a:buFont typeface="Arial"/>
              <a:buChar char="•"/>
              <a:defRPr/>
            </a:lvl2pPr>
            <a:lvl3pPr marL="632326" indent="-158108">
              <a:buClr>
                <a:schemeClr val="accent5"/>
              </a:buClr>
              <a:buFont typeface="Arial"/>
              <a:buChar char="•"/>
              <a:defRPr/>
            </a:lvl3pPr>
            <a:lvl4pPr marL="790423" indent="-15810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554" indent="-20450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10" indent="-221335">
              <a:buClr>
                <a:schemeClr val="accent5"/>
              </a:buClr>
              <a:buFont typeface="Arial"/>
              <a:buChar char="•"/>
              <a:defRPr/>
            </a:lvl2pPr>
            <a:lvl3pPr marL="632326" indent="-158108">
              <a:buClr>
                <a:schemeClr val="accent5"/>
              </a:buClr>
              <a:buFont typeface="Arial"/>
              <a:buChar char="•"/>
              <a:defRPr/>
            </a:lvl3pPr>
            <a:lvl4pPr marL="790423" indent="-15810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2928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1" tIns="53547" rIns="107101" bIns="5354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968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359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8"/>
            <a:ext cx="4629150" cy="3655219"/>
          </a:xfrm>
        </p:spPr>
        <p:txBody>
          <a:bodyPr/>
          <a:lstStyle>
            <a:lvl1pPr marL="230482" indent="-230482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610" indent="-221335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326" indent="-158108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423" indent="-158108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47" indent="0">
              <a:buNone/>
              <a:defRPr sz="1300"/>
            </a:lvl2pPr>
            <a:lvl3pPr marL="803015" indent="0">
              <a:buNone/>
              <a:defRPr sz="1100"/>
            </a:lvl3pPr>
            <a:lvl4pPr marL="1204560" indent="0">
              <a:buNone/>
              <a:defRPr sz="900"/>
            </a:lvl4pPr>
            <a:lvl5pPr marL="1606057" indent="0">
              <a:buNone/>
              <a:defRPr sz="900"/>
            </a:lvl5pPr>
            <a:lvl6pPr marL="2007588" indent="0">
              <a:buNone/>
              <a:defRPr sz="900"/>
            </a:lvl6pPr>
            <a:lvl7pPr marL="2409076" indent="0">
              <a:buNone/>
              <a:defRPr sz="900"/>
            </a:lvl7pPr>
            <a:lvl8pPr marL="2810626" indent="0">
              <a:buNone/>
              <a:defRPr sz="900"/>
            </a:lvl8pPr>
            <a:lvl9pPr marL="3212144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8466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883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8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547" indent="0">
              <a:buNone/>
              <a:defRPr sz="2500"/>
            </a:lvl2pPr>
            <a:lvl3pPr marL="803015" indent="0">
              <a:buNone/>
              <a:defRPr sz="2100"/>
            </a:lvl3pPr>
            <a:lvl4pPr marL="1204560" indent="0">
              <a:buNone/>
              <a:defRPr sz="1800"/>
            </a:lvl4pPr>
            <a:lvl5pPr marL="1606057" indent="0">
              <a:buNone/>
              <a:defRPr sz="1800"/>
            </a:lvl5pPr>
            <a:lvl6pPr marL="2007588" indent="0">
              <a:buNone/>
              <a:defRPr sz="1800"/>
            </a:lvl6pPr>
            <a:lvl7pPr marL="2409076" indent="0">
              <a:buNone/>
              <a:defRPr sz="1800"/>
            </a:lvl7pPr>
            <a:lvl8pPr marL="2810626" indent="0">
              <a:buNone/>
              <a:defRPr sz="1800"/>
            </a:lvl8pPr>
            <a:lvl9pPr marL="3212144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47" indent="0">
              <a:buNone/>
              <a:defRPr sz="1300"/>
            </a:lvl2pPr>
            <a:lvl3pPr marL="803015" indent="0">
              <a:buNone/>
              <a:defRPr sz="1100"/>
            </a:lvl3pPr>
            <a:lvl4pPr marL="1204560" indent="0">
              <a:buNone/>
              <a:defRPr sz="900"/>
            </a:lvl4pPr>
            <a:lvl5pPr marL="1606057" indent="0">
              <a:buNone/>
              <a:defRPr sz="900"/>
            </a:lvl5pPr>
            <a:lvl6pPr marL="2007588" indent="0">
              <a:buNone/>
              <a:defRPr sz="900"/>
            </a:lvl6pPr>
            <a:lvl7pPr marL="2409076" indent="0">
              <a:buNone/>
              <a:defRPr sz="900"/>
            </a:lvl7pPr>
            <a:lvl8pPr marL="2810626" indent="0">
              <a:buNone/>
              <a:defRPr sz="900"/>
            </a:lvl8pPr>
            <a:lvl9pPr marL="3212144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073272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958" indent="-20773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4765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3550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8120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60858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824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0958" indent="-207737">
              <a:buFont typeface="Arial"/>
              <a:buChar char="•"/>
              <a:tabLst/>
              <a:defRPr b="1"/>
            </a:lvl1pPr>
            <a:lvl2pPr marL="449677" indent="-224838">
              <a:buFont typeface="Arial"/>
              <a:buChar char="•"/>
              <a:defRPr b="1"/>
            </a:lvl2pPr>
            <a:lvl3pPr marL="642395" indent="-160599">
              <a:buFont typeface="Arial"/>
              <a:buChar char="•"/>
              <a:defRPr b="0" baseline="0"/>
            </a:lvl3pPr>
            <a:lvl4pPr marL="802992" indent="-160599">
              <a:buFont typeface="Arial"/>
              <a:buChar char="•"/>
              <a:defRPr baseline="0"/>
            </a:lvl4pPr>
            <a:lvl5pPr marL="1835643" indent="-20396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42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4373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418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4" y="740576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2992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59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24428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4634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594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704"/>
              </a:lnSpc>
              <a:spcBef>
                <a:spcPts val="256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03" y="633715"/>
            <a:ext cx="219749" cy="356066"/>
          </a:xfrm>
          <a:prstGeom prst="rect">
            <a:avLst/>
          </a:prstGeom>
          <a:noFill/>
        </p:spPr>
        <p:txBody>
          <a:bodyPr wrap="none" lIns="108780" tIns="54391" rIns="108780" bIns="54391" rtlCol="0">
            <a:spAutoFit/>
          </a:bodyPr>
          <a:lstStyle/>
          <a:p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3"/>
            <a:ext cx="5472608" cy="1728192"/>
          </a:xfrm>
        </p:spPr>
        <p:txBody>
          <a:bodyPr anchor="t"/>
          <a:lstStyle>
            <a:lvl1pPr marL="0" marR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52" y="4774169"/>
            <a:ext cx="2358668" cy="325288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4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82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5" y="906331"/>
            <a:ext cx="8221887" cy="3624740"/>
          </a:xfrm>
        </p:spPr>
        <p:txBody>
          <a:bodyPr/>
          <a:lstStyle>
            <a:lvl1pPr>
              <a:defRPr sz="25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700">
                <a:latin typeface="Calibri" pitchFamily="34" charset="0"/>
                <a:ea typeface="微軟正黑體" pitchFamily="34" charset="-120"/>
              </a:defRPr>
            </a:lvl3pPr>
            <a:lvl4pPr>
              <a:defRPr baseline="0"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21464BEC-98DB-402A-8D0C-B043650B2A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33811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5" y="906331"/>
            <a:ext cx="8221887" cy="3624740"/>
          </a:xfrm>
        </p:spPr>
        <p:txBody>
          <a:bodyPr/>
          <a:lstStyle>
            <a:lvl1pPr>
              <a:defRPr sz="25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700"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2D2A576D-6145-4098-8EA5-06F4CE5280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19689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472" y="206259"/>
            <a:ext cx="8229057" cy="857430"/>
          </a:xfrm>
        </p:spPr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477" y="1151160"/>
            <a:ext cx="4039867" cy="479470"/>
          </a:xfrm>
        </p:spPr>
        <p:txBody>
          <a:bodyPr anchor="b"/>
          <a:lstStyle>
            <a:lvl1pPr marL="0" indent="0">
              <a:buNone/>
              <a:defRPr sz="2200" b="1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1500" b="1"/>
            </a:lvl2pPr>
            <a:lvl3pPr marL="715181" indent="0">
              <a:buNone/>
              <a:defRPr sz="1400" b="1"/>
            </a:lvl3pPr>
            <a:lvl4pPr marL="1072770" indent="0">
              <a:buNone/>
              <a:defRPr sz="1300" b="1"/>
            </a:lvl4pPr>
            <a:lvl5pPr marL="1430361" indent="0">
              <a:buNone/>
              <a:defRPr sz="1300" b="1"/>
            </a:lvl5pPr>
            <a:lvl6pPr marL="1787951" indent="0">
              <a:buNone/>
              <a:defRPr sz="1300" b="1"/>
            </a:lvl6pPr>
            <a:lvl7pPr marL="2145541" indent="0">
              <a:buNone/>
              <a:defRPr sz="1300" b="1"/>
            </a:lvl7pPr>
            <a:lvl8pPr marL="2503130" indent="0">
              <a:buNone/>
              <a:defRPr sz="1300" b="1"/>
            </a:lvl8pPr>
            <a:lvl9pPr marL="2860720" indent="0">
              <a:buNone/>
              <a:defRPr sz="13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304" y="1151160"/>
            <a:ext cx="4041225" cy="479470"/>
          </a:xfrm>
        </p:spPr>
        <p:txBody>
          <a:bodyPr anchor="b"/>
          <a:lstStyle>
            <a:lvl1pPr marL="0" indent="0">
              <a:buNone/>
              <a:defRPr sz="2200" b="1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1500" b="1"/>
            </a:lvl2pPr>
            <a:lvl3pPr marL="715181" indent="0">
              <a:buNone/>
              <a:defRPr sz="1400" b="1"/>
            </a:lvl3pPr>
            <a:lvl4pPr marL="1072770" indent="0">
              <a:buNone/>
              <a:defRPr sz="1300" b="1"/>
            </a:lvl4pPr>
            <a:lvl5pPr marL="1430361" indent="0">
              <a:buNone/>
              <a:defRPr sz="1300" b="1"/>
            </a:lvl5pPr>
            <a:lvl6pPr marL="1787951" indent="0">
              <a:buNone/>
              <a:defRPr sz="1300" b="1"/>
            </a:lvl6pPr>
            <a:lvl7pPr marL="2145541" indent="0">
              <a:buNone/>
              <a:defRPr sz="1300" b="1"/>
            </a:lvl7pPr>
            <a:lvl8pPr marL="2503130" indent="0">
              <a:buNone/>
              <a:defRPr sz="1300" b="1"/>
            </a:lvl8pPr>
            <a:lvl9pPr marL="2860720" indent="0">
              <a:buNone/>
              <a:defRPr sz="13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1"/>
          </p:nvPr>
        </p:nvSpPr>
        <p:spPr>
          <a:xfrm>
            <a:off x="446618" y="1641075"/>
            <a:ext cx="4064301" cy="2938979"/>
          </a:xfrm>
        </p:spPr>
        <p:txBody>
          <a:bodyPr/>
          <a:lstStyle>
            <a:lvl1pPr>
              <a:defRPr sz="2200"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2"/>
          </p:nvPr>
        </p:nvSpPr>
        <p:spPr>
          <a:xfrm>
            <a:off x="4643729" y="1641075"/>
            <a:ext cx="4063538" cy="2938979"/>
          </a:xfrm>
        </p:spPr>
        <p:txBody>
          <a:bodyPr/>
          <a:lstStyle>
            <a:lvl1pPr>
              <a:defRPr sz="2200"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A8552854-F10D-4014-AAB2-9CAB6D6197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0378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8249A177-C840-4734-9578-1A0E137B8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57298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472" y="435233"/>
            <a:ext cx="3008180" cy="871469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472" y="1306699"/>
            <a:ext cx="3008180" cy="3518270"/>
          </a:xfrm>
        </p:spPr>
        <p:txBody>
          <a:bodyPr/>
          <a:lstStyle>
            <a:lvl1pPr marL="0" indent="0">
              <a:buNone/>
              <a:defRPr sz="1100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900"/>
            </a:lvl2pPr>
            <a:lvl3pPr marL="715181" indent="0">
              <a:buNone/>
              <a:defRPr sz="800"/>
            </a:lvl3pPr>
            <a:lvl4pPr marL="1072770" indent="0">
              <a:buNone/>
              <a:defRPr sz="700"/>
            </a:lvl4pPr>
            <a:lvl5pPr marL="1430361" indent="0">
              <a:buNone/>
              <a:defRPr sz="700"/>
            </a:lvl5pPr>
            <a:lvl6pPr marL="1787951" indent="0">
              <a:buNone/>
              <a:defRPr sz="700"/>
            </a:lvl6pPr>
            <a:lvl7pPr marL="2145541" indent="0">
              <a:buNone/>
              <a:defRPr sz="700"/>
            </a:lvl7pPr>
            <a:lvl8pPr marL="2503130" indent="0">
              <a:buNone/>
              <a:defRPr sz="700"/>
            </a:lvl8pPr>
            <a:lvl9pPr marL="2860720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3586813" y="434355"/>
            <a:ext cx="5110921" cy="4375751"/>
          </a:xfrm>
        </p:spPr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1D3803DD-1AA4-4112-B891-473E266E09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39654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1881" y="3600344"/>
            <a:ext cx="5486943" cy="425475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1881" y="460032"/>
            <a:ext cx="5486943" cy="3085236"/>
          </a:xfrm>
        </p:spPr>
        <p:txBody>
          <a:bodyPr/>
          <a:lstStyle>
            <a:lvl1pPr marL="0" indent="0">
              <a:buNone/>
              <a:defRPr sz="2500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2200"/>
            </a:lvl2pPr>
            <a:lvl3pPr marL="715181" indent="0">
              <a:buNone/>
              <a:defRPr sz="1900"/>
            </a:lvl3pPr>
            <a:lvl4pPr marL="1072770" indent="0">
              <a:buNone/>
              <a:defRPr sz="1500"/>
            </a:lvl4pPr>
            <a:lvl5pPr marL="1430361" indent="0">
              <a:buNone/>
              <a:defRPr sz="1500"/>
            </a:lvl5pPr>
            <a:lvl6pPr marL="1787951" indent="0">
              <a:buNone/>
              <a:defRPr sz="1500"/>
            </a:lvl6pPr>
            <a:lvl7pPr marL="2145541" indent="0">
              <a:buNone/>
              <a:defRPr sz="1500"/>
            </a:lvl7pPr>
            <a:lvl8pPr marL="2503130" indent="0">
              <a:buNone/>
              <a:defRPr sz="1500"/>
            </a:lvl8pPr>
            <a:lvl9pPr marL="2860720" indent="0">
              <a:buNone/>
              <a:defRPr sz="15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1881" y="4025819"/>
            <a:ext cx="5486943" cy="603657"/>
          </a:xfrm>
        </p:spPr>
        <p:txBody>
          <a:bodyPr/>
          <a:lstStyle>
            <a:lvl1pPr marL="0" indent="0">
              <a:buNone/>
              <a:defRPr sz="1100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900"/>
            </a:lvl2pPr>
            <a:lvl3pPr marL="715181" indent="0">
              <a:buNone/>
              <a:defRPr sz="800"/>
            </a:lvl3pPr>
            <a:lvl4pPr marL="1072770" indent="0">
              <a:buNone/>
              <a:defRPr sz="700"/>
            </a:lvl4pPr>
            <a:lvl5pPr marL="1430361" indent="0">
              <a:buNone/>
              <a:defRPr sz="700"/>
            </a:lvl5pPr>
            <a:lvl6pPr marL="1787951" indent="0">
              <a:buNone/>
              <a:defRPr sz="700"/>
            </a:lvl6pPr>
            <a:lvl7pPr marL="2145541" indent="0">
              <a:buNone/>
              <a:defRPr sz="700"/>
            </a:lvl7pPr>
            <a:lvl8pPr marL="2503130" indent="0">
              <a:buNone/>
              <a:defRPr sz="700"/>
            </a:lvl8pPr>
            <a:lvl9pPr marL="2860720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A3555CF2-A122-45BB-83F0-104C5D6DE1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16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07269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直排文字版面配置區 5"/>
          <p:cNvSpPr>
            <a:spLocks noGrp="1"/>
          </p:cNvSpPr>
          <p:nvPr>
            <p:ph type="body" orient="vert" sz="quarter" idx="11"/>
          </p:nvPr>
        </p:nvSpPr>
        <p:spPr>
          <a:xfrm>
            <a:off x="446618" y="873586"/>
            <a:ext cx="8250776" cy="3722622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8F5EEC95-1D12-4D03-ABA7-3618E1C599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85825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42166" y="303451"/>
            <a:ext cx="2056585" cy="4428614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直排文字版面配置區 5"/>
          <p:cNvSpPr>
            <a:spLocks noGrp="1"/>
          </p:cNvSpPr>
          <p:nvPr>
            <p:ph type="body" orient="vert" sz="quarter" idx="11"/>
          </p:nvPr>
        </p:nvSpPr>
        <p:spPr>
          <a:xfrm>
            <a:off x="466921" y="349028"/>
            <a:ext cx="6034008" cy="4377975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067D9AE5-0C83-47B4-AC40-6012AE7AB5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6700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713" y="789556"/>
            <a:ext cx="4100264" cy="3843170"/>
          </a:xfrm>
        </p:spPr>
        <p:txBody>
          <a:bodyPr/>
          <a:lstStyle>
            <a:lvl1pPr marL="227482" indent="-22748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36823" indent="-218446">
              <a:buClr>
                <a:schemeClr val="accent5"/>
              </a:buClr>
              <a:buFont typeface="Arial"/>
              <a:buChar char="•"/>
              <a:defRPr/>
            </a:lvl2pPr>
            <a:lvl3pPr marL="624112" indent="-156115">
              <a:buClr>
                <a:schemeClr val="accent5"/>
              </a:buClr>
              <a:buFont typeface="Arial"/>
              <a:buChar char="•"/>
              <a:defRPr/>
            </a:lvl3pPr>
            <a:lvl4pPr marL="780144" indent="-156115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387" y="789556"/>
            <a:ext cx="4100264" cy="3843170"/>
          </a:xfrm>
        </p:spPr>
        <p:txBody>
          <a:bodyPr/>
          <a:lstStyle>
            <a:lvl1pPr marL="214729" indent="-20185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36823" indent="-218446">
              <a:buClr>
                <a:schemeClr val="accent5"/>
              </a:buClr>
              <a:buFont typeface="Arial"/>
              <a:buChar char="•"/>
              <a:defRPr/>
            </a:lvl2pPr>
            <a:lvl3pPr marL="624112" indent="-156115">
              <a:buClr>
                <a:schemeClr val="accent5"/>
              </a:buClr>
              <a:buFont typeface="Arial"/>
              <a:buChar char="•"/>
              <a:defRPr/>
            </a:lvl3pPr>
            <a:lvl4pPr marL="780144" indent="-156115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77265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5698" tIns="52844" rIns="105698" bIns="5284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756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66191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7"/>
            <a:ext cx="4629150" cy="3655219"/>
          </a:xfrm>
        </p:spPr>
        <p:txBody>
          <a:bodyPr/>
          <a:lstStyle>
            <a:lvl1pPr marL="227482" indent="-227482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36823" indent="-218446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24112" indent="-156115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80144" indent="-156115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396314" indent="0">
              <a:buNone/>
              <a:defRPr sz="1300"/>
            </a:lvl2pPr>
            <a:lvl3pPr marL="792566" indent="0">
              <a:buNone/>
              <a:defRPr sz="1100"/>
            </a:lvl3pPr>
            <a:lvl4pPr marL="1188851" indent="0">
              <a:buNone/>
              <a:defRPr sz="900"/>
            </a:lvl4pPr>
            <a:lvl5pPr marL="1585157" indent="0">
              <a:buNone/>
              <a:defRPr sz="900"/>
            </a:lvl5pPr>
            <a:lvl6pPr marL="1981471" indent="0">
              <a:buNone/>
              <a:defRPr sz="900"/>
            </a:lvl6pPr>
            <a:lvl7pPr marL="2377712" indent="0">
              <a:buNone/>
              <a:defRPr sz="900"/>
            </a:lvl7pPr>
            <a:lvl8pPr marL="2774043" indent="0">
              <a:buNone/>
              <a:defRPr sz="900"/>
            </a:lvl8pPr>
            <a:lvl9pPr marL="3170339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876472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7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396314" indent="0">
              <a:buNone/>
              <a:defRPr sz="2500"/>
            </a:lvl2pPr>
            <a:lvl3pPr marL="792566" indent="0">
              <a:buNone/>
              <a:defRPr sz="2100"/>
            </a:lvl3pPr>
            <a:lvl4pPr marL="1188851" indent="0">
              <a:buNone/>
              <a:defRPr sz="1800"/>
            </a:lvl4pPr>
            <a:lvl5pPr marL="1585157" indent="0">
              <a:buNone/>
              <a:defRPr sz="1800"/>
            </a:lvl5pPr>
            <a:lvl6pPr marL="1981471" indent="0">
              <a:buNone/>
              <a:defRPr sz="1800"/>
            </a:lvl6pPr>
            <a:lvl7pPr marL="2377712" indent="0">
              <a:buNone/>
              <a:defRPr sz="1800"/>
            </a:lvl7pPr>
            <a:lvl8pPr marL="2774043" indent="0">
              <a:buNone/>
              <a:defRPr sz="1800"/>
            </a:lvl8pPr>
            <a:lvl9pPr marL="3170339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396314" indent="0">
              <a:buNone/>
              <a:defRPr sz="1300"/>
            </a:lvl2pPr>
            <a:lvl3pPr marL="792566" indent="0">
              <a:buNone/>
              <a:defRPr sz="1100"/>
            </a:lvl3pPr>
            <a:lvl4pPr marL="1188851" indent="0">
              <a:buNone/>
              <a:defRPr sz="900"/>
            </a:lvl4pPr>
            <a:lvl5pPr marL="1585157" indent="0">
              <a:buNone/>
              <a:defRPr sz="900"/>
            </a:lvl5pPr>
            <a:lvl6pPr marL="1981471" indent="0">
              <a:buNone/>
              <a:defRPr sz="900"/>
            </a:lvl6pPr>
            <a:lvl7pPr marL="2377712" indent="0">
              <a:buNone/>
              <a:defRPr sz="900"/>
            </a:lvl7pPr>
            <a:lvl8pPr marL="2774043" indent="0">
              <a:buNone/>
              <a:defRPr sz="900"/>
            </a:lvl8pPr>
            <a:lvl9pPr marL="3170339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17822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3947" indent="-23394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230" indent="-224610">
              <a:buClr>
                <a:schemeClr val="accent5"/>
              </a:buClr>
              <a:buFont typeface="Arial"/>
              <a:buChar char="•"/>
              <a:defRPr/>
            </a:lvl2pPr>
            <a:lvl3pPr marL="641757" indent="-160444">
              <a:buClr>
                <a:schemeClr val="accent5"/>
              </a:buClr>
              <a:buFont typeface="Arial"/>
              <a:buChar char="•"/>
              <a:defRPr/>
            </a:lvl3pPr>
            <a:lvl4pPr marL="802187" indent="-160444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752" indent="-20754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230" indent="-224610">
              <a:buClr>
                <a:schemeClr val="accent5"/>
              </a:buClr>
              <a:buFont typeface="Arial"/>
              <a:buChar char="•"/>
              <a:defRPr/>
            </a:lvl2pPr>
            <a:lvl3pPr marL="641757" indent="-160444">
              <a:buClr>
                <a:schemeClr val="accent5"/>
              </a:buClr>
              <a:buFont typeface="Arial"/>
              <a:buChar char="•"/>
              <a:defRPr/>
            </a:lvl3pPr>
            <a:lvl4pPr marL="802187" indent="-160444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21785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670" tIns="54328" rIns="108670" bIns="5432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31257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96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0958" indent="-207737">
              <a:buFont typeface="Arial"/>
              <a:buChar char="•"/>
              <a:tabLst/>
              <a:defRPr b="1"/>
            </a:lvl1pPr>
            <a:lvl2pPr marL="449677" indent="-224838">
              <a:buFont typeface="Arial"/>
              <a:buChar char="•"/>
              <a:defRPr b="1"/>
            </a:lvl2pPr>
            <a:lvl3pPr marL="642395" indent="-160599">
              <a:buFont typeface="Arial"/>
              <a:buChar char="•"/>
              <a:defRPr b="0" baseline="0"/>
            </a:lvl3pPr>
            <a:lvl4pPr marL="802992" indent="-160599">
              <a:buFont typeface="Arial"/>
              <a:buChar char="•"/>
              <a:defRPr baseline="0"/>
            </a:lvl4pPr>
            <a:lvl5pPr marL="1835643" indent="-20396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35" y="740609"/>
            <a:ext cx="4629150" cy="3655219"/>
          </a:xfrm>
        </p:spPr>
        <p:txBody>
          <a:bodyPr/>
          <a:lstStyle>
            <a:lvl1pPr marL="233947" indent="-233947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230" indent="-22461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1757" indent="-160444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187" indent="-160444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537" indent="0">
              <a:buNone/>
              <a:defRPr sz="1300"/>
            </a:lvl2pPr>
            <a:lvl3pPr marL="815036" indent="0">
              <a:buNone/>
              <a:defRPr sz="1100"/>
            </a:lvl3pPr>
            <a:lvl4pPr marL="1222554" indent="0">
              <a:buNone/>
              <a:defRPr sz="900"/>
            </a:lvl4pPr>
            <a:lvl5pPr marL="1630067" indent="0">
              <a:buNone/>
              <a:defRPr sz="900"/>
            </a:lvl5pPr>
            <a:lvl6pPr marL="2037568" indent="0">
              <a:buNone/>
              <a:defRPr sz="900"/>
            </a:lvl6pPr>
            <a:lvl7pPr marL="2445105" indent="0">
              <a:buNone/>
              <a:defRPr sz="900"/>
            </a:lvl7pPr>
            <a:lvl8pPr marL="2852603" indent="0">
              <a:buNone/>
              <a:defRPr sz="900"/>
            </a:lvl8pPr>
            <a:lvl9pPr marL="326011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17540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09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7537" indent="0">
              <a:buNone/>
              <a:defRPr sz="2500"/>
            </a:lvl2pPr>
            <a:lvl3pPr marL="815036" indent="0">
              <a:buNone/>
              <a:defRPr sz="2100"/>
            </a:lvl3pPr>
            <a:lvl4pPr marL="1222554" indent="0">
              <a:buNone/>
              <a:defRPr sz="1800"/>
            </a:lvl4pPr>
            <a:lvl5pPr marL="1630067" indent="0">
              <a:buNone/>
              <a:defRPr sz="1800"/>
            </a:lvl5pPr>
            <a:lvl6pPr marL="2037568" indent="0">
              <a:buNone/>
              <a:defRPr sz="1800"/>
            </a:lvl6pPr>
            <a:lvl7pPr marL="2445105" indent="0">
              <a:buNone/>
              <a:defRPr sz="1800"/>
            </a:lvl7pPr>
            <a:lvl8pPr marL="2852603" indent="0">
              <a:buNone/>
              <a:defRPr sz="1800"/>
            </a:lvl8pPr>
            <a:lvl9pPr marL="326011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537" indent="0">
              <a:buNone/>
              <a:defRPr sz="1300"/>
            </a:lvl2pPr>
            <a:lvl3pPr marL="815036" indent="0">
              <a:buNone/>
              <a:defRPr sz="1100"/>
            </a:lvl3pPr>
            <a:lvl4pPr marL="1222554" indent="0">
              <a:buNone/>
              <a:defRPr sz="900"/>
            </a:lvl4pPr>
            <a:lvl5pPr marL="1630067" indent="0">
              <a:buNone/>
              <a:defRPr sz="900"/>
            </a:lvl5pPr>
            <a:lvl6pPr marL="2037568" indent="0">
              <a:buNone/>
              <a:defRPr sz="900"/>
            </a:lvl6pPr>
            <a:lvl7pPr marL="2445105" indent="0">
              <a:buNone/>
              <a:defRPr sz="900"/>
            </a:lvl7pPr>
            <a:lvl8pPr marL="2852603" indent="0">
              <a:buNone/>
              <a:defRPr sz="900"/>
            </a:lvl8pPr>
            <a:lvl9pPr marL="326011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6665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8" y="789556"/>
            <a:ext cx="4100264" cy="3843170"/>
          </a:xfrm>
        </p:spPr>
        <p:txBody>
          <a:bodyPr/>
          <a:lstStyle>
            <a:lvl1pPr marL="234147" indent="-23414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21" indent="-224810">
              <a:buClr>
                <a:schemeClr val="accent5"/>
              </a:buClr>
              <a:buFont typeface="Arial"/>
              <a:buChar char="•"/>
              <a:defRPr/>
            </a:lvl2pPr>
            <a:lvl3pPr marL="642315" indent="-160580">
              <a:buClr>
                <a:schemeClr val="accent5"/>
              </a:buClr>
              <a:buFont typeface="Arial"/>
              <a:buChar char="•"/>
              <a:defRPr/>
            </a:lvl3pPr>
            <a:lvl4pPr marL="802891" indent="-1605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02" y="789556"/>
            <a:ext cx="4100264" cy="3843170"/>
          </a:xfrm>
        </p:spPr>
        <p:txBody>
          <a:bodyPr/>
          <a:lstStyle>
            <a:lvl1pPr marL="220931" indent="-20771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21" indent="-224810">
              <a:buClr>
                <a:schemeClr val="accent5"/>
              </a:buClr>
              <a:buFont typeface="Arial"/>
              <a:buChar char="•"/>
              <a:defRPr/>
            </a:lvl2pPr>
            <a:lvl3pPr marL="642315" indent="-160580">
              <a:buClr>
                <a:schemeClr val="accent5"/>
              </a:buClr>
              <a:buFont typeface="Arial"/>
              <a:buChar char="•"/>
              <a:defRPr/>
            </a:lvl3pPr>
            <a:lvl4pPr marL="802891" indent="-1605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928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8765" tIns="54384" rIns="108765" bIns="5438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82496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34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5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47" indent="-234147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21" indent="-22481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15" indent="-16058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891" indent="-16058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5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871" indent="0">
              <a:buNone/>
              <a:defRPr sz="1300"/>
            </a:lvl2pPr>
            <a:lvl3pPr marL="815739" indent="0">
              <a:buNone/>
              <a:defRPr sz="1100"/>
            </a:lvl3pPr>
            <a:lvl4pPr marL="1223609" indent="0">
              <a:buNone/>
              <a:defRPr sz="900"/>
            </a:lvl4pPr>
            <a:lvl5pPr marL="1631480" indent="0">
              <a:buNone/>
              <a:defRPr sz="900"/>
            </a:lvl5pPr>
            <a:lvl6pPr marL="2039346" indent="0">
              <a:buNone/>
              <a:defRPr sz="900"/>
            </a:lvl6pPr>
            <a:lvl7pPr marL="2447217" indent="0">
              <a:buNone/>
              <a:defRPr sz="900"/>
            </a:lvl7pPr>
            <a:lvl8pPr marL="2855084" indent="0">
              <a:buNone/>
              <a:defRPr sz="900"/>
            </a:lvl8pPr>
            <a:lvl9pPr marL="32629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47240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871" indent="0">
              <a:buNone/>
              <a:defRPr sz="2500"/>
            </a:lvl2pPr>
            <a:lvl3pPr marL="815739" indent="0">
              <a:buNone/>
              <a:defRPr sz="2100"/>
            </a:lvl3pPr>
            <a:lvl4pPr marL="1223609" indent="0">
              <a:buNone/>
              <a:defRPr sz="1800"/>
            </a:lvl4pPr>
            <a:lvl5pPr marL="1631480" indent="0">
              <a:buNone/>
              <a:defRPr sz="1800"/>
            </a:lvl5pPr>
            <a:lvl6pPr marL="2039346" indent="0">
              <a:buNone/>
              <a:defRPr sz="1800"/>
            </a:lvl6pPr>
            <a:lvl7pPr marL="2447217" indent="0">
              <a:buNone/>
              <a:defRPr sz="1800"/>
            </a:lvl7pPr>
            <a:lvl8pPr marL="2855084" indent="0">
              <a:buNone/>
              <a:defRPr sz="1800"/>
            </a:lvl8pPr>
            <a:lvl9pPr marL="326295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5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5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871" indent="0">
              <a:buNone/>
              <a:defRPr sz="1300"/>
            </a:lvl2pPr>
            <a:lvl3pPr marL="815739" indent="0">
              <a:buNone/>
              <a:defRPr sz="1100"/>
            </a:lvl3pPr>
            <a:lvl4pPr marL="1223609" indent="0">
              <a:buNone/>
              <a:defRPr sz="900"/>
            </a:lvl4pPr>
            <a:lvl5pPr marL="1631480" indent="0">
              <a:buNone/>
              <a:defRPr sz="900"/>
            </a:lvl5pPr>
            <a:lvl6pPr marL="2039346" indent="0">
              <a:buNone/>
              <a:defRPr sz="900"/>
            </a:lvl6pPr>
            <a:lvl7pPr marL="2447217" indent="0">
              <a:buNone/>
              <a:defRPr sz="900"/>
            </a:lvl7pPr>
            <a:lvl8pPr marL="2855084" indent="0">
              <a:buNone/>
              <a:defRPr sz="900"/>
            </a:lvl8pPr>
            <a:lvl9pPr marL="32629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0224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562" indent="-20451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30811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598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265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7"/>
            <a:ext cx="4629150" cy="3655219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924109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7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559" indent="0">
              <a:buNone/>
              <a:defRPr sz="2500"/>
            </a:lvl2pPr>
            <a:lvl3pPr marL="803041" indent="0">
              <a:buNone/>
              <a:defRPr sz="2100"/>
            </a:lvl3pPr>
            <a:lvl4pPr marL="1204598" indent="0">
              <a:buNone/>
              <a:defRPr sz="1800"/>
            </a:lvl4pPr>
            <a:lvl5pPr marL="1606107" indent="0">
              <a:buNone/>
              <a:defRPr sz="1800"/>
            </a:lvl5pPr>
            <a:lvl6pPr marL="2007649" indent="0">
              <a:buNone/>
              <a:defRPr sz="1800"/>
            </a:lvl6pPr>
            <a:lvl7pPr marL="2409151" indent="0">
              <a:buNone/>
              <a:defRPr sz="1800"/>
            </a:lvl7pPr>
            <a:lvl8pPr marL="2810713" indent="0">
              <a:buNone/>
              <a:defRPr sz="1800"/>
            </a:lvl8pPr>
            <a:lvl9pPr marL="3212243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854044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562" indent="-20451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74248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58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2676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7"/>
            <a:ext cx="4629150" cy="3655219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268147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7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559" indent="0">
              <a:buNone/>
              <a:defRPr sz="2500"/>
            </a:lvl2pPr>
            <a:lvl3pPr marL="803041" indent="0">
              <a:buNone/>
              <a:defRPr sz="2100"/>
            </a:lvl3pPr>
            <a:lvl4pPr marL="1204598" indent="0">
              <a:buNone/>
              <a:defRPr sz="1800"/>
            </a:lvl4pPr>
            <a:lvl5pPr marL="1606107" indent="0">
              <a:buNone/>
              <a:defRPr sz="1800"/>
            </a:lvl5pPr>
            <a:lvl6pPr marL="2007649" indent="0">
              <a:buNone/>
              <a:defRPr sz="1800"/>
            </a:lvl6pPr>
            <a:lvl7pPr marL="2409151" indent="0">
              <a:buNone/>
              <a:defRPr sz="1800"/>
            </a:lvl7pPr>
            <a:lvl8pPr marL="2810713" indent="0">
              <a:buNone/>
              <a:defRPr sz="1800"/>
            </a:lvl8pPr>
            <a:lvl9pPr marL="3212243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813453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294" indent="-23429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02" indent="-224952">
              <a:buClr>
                <a:schemeClr val="accent5"/>
              </a:buClr>
              <a:buFont typeface="Arial"/>
              <a:buChar char="•"/>
              <a:defRPr/>
            </a:lvl2pPr>
            <a:lvl3pPr marL="642718" indent="-160680">
              <a:buClr>
                <a:schemeClr val="accent5"/>
              </a:buClr>
              <a:buFont typeface="Arial"/>
              <a:buChar char="•"/>
              <a:defRPr/>
            </a:lvl3pPr>
            <a:lvl4pPr marL="803396" indent="-1606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1069" indent="-207841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02" indent="-224952">
              <a:buClr>
                <a:schemeClr val="accent5"/>
              </a:buClr>
              <a:buFont typeface="Arial"/>
              <a:buChar char="•"/>
              <a:defRPr/>
            </a:lvl2pPr>
            <a:lvl3pPr marL="642718" indent="-160680">
              <a:buClr>
                <a:schemeClr val="accent5"/>
              </a:buClr>
              <a:buFont typeface="Arial"/>
              <a:buChar char="•"/>
              <a:defRPr/>
            </a:lvl3pPr>
            <a:lvl4pPr marL="803396" indent="-1606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48760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7" y="789553"/>
            <a:ext cx="8304923" cy="3843170"/>
          </a:xfrm>
          <a:prstGeom prst="rect">
            <a:avLst/>
          </a:prstGeom>
        </p:spPr>
        <p:txBody>
          <a:bodyPr vert="horz" lIns="108834" tIns="54417" rIns="108834" bIns="5441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54532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479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7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89" y="740572"/>
            <a:ext cx="4629150" cy="3655219"/>
          </a:xfrm>
        </p:spPr>
        <p:txBody>
          <a:bodyPr/>
          <a:lstStyle>
            <a:lvl1pPr marL="234294" indent="-234294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902" indent="-224952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718" indent="-16068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3396" indent="-16068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7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25" indent="0">
              <a:buNone/>
              <a:defRPr sz="1300"/>
            </a:lvl2pPr>
            <a:lvl3pPr marL="816251" indent="0">
              <a:buNone/>
              <a:defRPr sz="1100"/>
            </a:lvl3pPr>
            <a:lvl4pPr marL="1224377" indent="0">
              <a:buNone/>
              <a:defRPr sz="900"/>
            </a:lvl4pPr>
            <a:lvl5pPr marL="1632502" indent="0">
              <a:buNone/>
              <a:defRPr sz="900"/>
            </a:lvl5pPr>
            <a:lvl6pPr marL="2040628" indent="0">
              <a:buNone/>
              <a:defRPr sz="900"/>
            </a:lvl6pPr>
            <a:lvl7pPr marL="2448753" indent="0">
              <a:buNone/>
              <a:defRPr sz="900"/>
            </a:lvl7pPr>
            <a:lvl8pPr marL="2856879" indent="0">
              <a:buNone/>
              <a:defRPr sz="900"/>
            </a:lvl8pPr>
            <a:lvl9pPr marL="3265005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59895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572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8125" indent="0">
              <a:buNone/>
              <a:defRPr sz="2500"/>
            </a:lvl2pPr>
            <a:lvl3pPr marL="816251" indent="0">
              <a:buNone/>
              <a:defRPr sz="2100"/>
            </a:lvl3pPr>
            <a:lvl4pPr marL="1224377" indent="0">
              <a:buNone/>
              <a:defRPr sz="1800"/>
            </a:lvl4pPr>
            <a:lvl5pPr marL="1632502" indent="0">
              <a:buNone/>
              <a:defRPr sz="1800"/>
            </a:lvl5pPr>
            <a:lvl6pPr marL="2040628" indent="0">
              <a:buNone/>
              <a:defRPr sz="1800"/>
            </a:lvl6pPr>
            <a:lvl7pPr marL="2448753" indent="0">
              <a:buNone/>
              <a:defRPr sz="1800"/>
            </a:lvl7pPr>
            <a:lvl8pPr marL="2856879" indent="0">
              <a:buNone/>
              <a:defRPr sz="1800"/>
            </a:lvl8pPr>
            <a:lvl9pPr marL="3265005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7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7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25" indent="0">
              <a:buNone/>
              <a:defRPr sz="1300"/>
            </a:lvl2pPr>
            <a:lvl3pPr marL="816251" indent="0">
              <a:buNone/>
              <a:defRPr sz="1100"/>
            </a:lvl3pPr>
            <a:lvl4pPr marL="1224377" indent="0">
              <a:buNone/>
              <a:defRPr sz="900"/>
            </a:lvl4pPr>
            <a:lvl5pPr marL="1632502" indent="0">
              <a:buNone/>
              <a:defRPr sz="900"/>
            </a:lvl5pPr>
            <a:lvl6pPr marL="2040628" indent="0">
              <a:buNone/>
              <a:defRPr sz="900"/>
            </a:lvl6pPr>
            <a:lvl7pPr marL="2448753" indent="0">
              <a:buNone/>
              <a:defRPr sz="900"/>
            </a:lvl7pPr>
            <a:lvl8pPr marL="2856879" indent="0">
              <a:buNone/>
              <a:defRPr sz="900"/>
            </a:lvl8pPr>
            <a:lvl9pPr marL="3265005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95299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tx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177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108834" tIns="54417" rIns="108834" bIns="54417"/>
          <a:lstStyle/>
          <a:p>
            <a:pPr defTabSz="1088335"/>
            <a:fld id="{21693BF5-6084-B44A-BF2E-65E83B7EE155}" type="datetimeFigureOut">
              <a:rPr kumimoji="1" lang="zh-TW" altLang="en-US" smtClean="0">
                <a:solidFill>
                  <a:prstClr val="black"/>
                </a:solidFill>
              </a:rPr>
              <a:pPr defTabSz="1088335"/>
              <a:t>2022/2/18</a:t>
            </a:fld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3" y="4767264"/>
            <a:ext cx="3086100" cy="273844"/>
          </a:xfrm>
          <a:prstGeom prst="rect">
            <a:avLst/>
          </a:prstGeom>
        </p:spPr>
        <p:txBody>
          <a:bodyPr lIns="108834" tIns="54417" rIns="108834" bIns="54417"/>
          <a:lstStyle/>
          <a:p>
            <a:pPr defTabSz="1088335"/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108834" tIns="54417" rIns="108834" bIns="54417"/>
          <a:lstStyle/>
          <a:p>
            <a:pPr defTabSz="1088335"/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 defTabSz="1088335"/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08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49" y="789555"/>
            <a:ext cx="4100264" cy="3843170"/>
          </a:xfrm>
        </p:spPr>
        <p:txBody>
          <a:bodyPr/>
          <a:lstStyle>
            <a:lvl1pPr marL="230416" indent="-23041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08" y="789555"/>
            <a:ext cx="4100264" cy="3843170"/>
          </a:xfrm>
        </p:spPr>
        <p:txBody>
          <a:bodyPr/>
          <a:lstStyle>
            <a:lvl1pPr marL="217495" indent="-20444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0867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7069" tIns="53531" rIns="107069" bIns="5353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095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1797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8" y="740672"/>
            <a:ext cx="4629150" cy="3655219"/>
          </a:xfrm>
        </p:spPr>
        <p:txBody>
          <a:bodyPr/>
          <a:lstStyle>
            <a:lvl1pPr marL="230416" indent="-23041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433" indent="0">
              <a:buNone/>
              <a:defRPr sz="1300"/>
            </a:lvl2pPr>
            <a:lvl3pPr marL="802789" indent="0">
              <a:buNone/>
              <a:defRPr sz="1100"/>
            </a:lvl3pPr>
            <a:lvl4pPr marL="1204213" indent="0">
              <a:buNone/>
              <a:defRPr sz="900"/>
            </a:lvl4pPr>
            <a:lvl5pPr marL="1605602" indent="0">
              <a:buNone/>
              <a:defRPr sz="900"/>
            </a:lvl5pPr>
            <a:lvl6pPr marL="2007019" indent="0">
              <a:buNone/>
              <a:defRPr sz="900"/>
            </a:lvl6pPr>
            <a:lvl7pPr marL="2408392" indent="0">
              <a:buNone/>
              <a:defRPr sz="900"/>
            </a:lvl7pPr>
            <a:lvl8pPr marL="2809831" indent="0">
              <a:buNone/>
              <a:defRPr sz="900"/>
            </a:lvl8pPr>
            <a:lvl9pPr marL="321123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560906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672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433" indent="0">
              <a:buNone/>
              <a:defRPr sz="2500"/>
            </a:lvl2pPr>
            <a:lvl3pPr marL="802789" indent="0">
              <a:buNone/>
              <a:defRPr sz="2100"/>
            </a:lvl3pPr>
            <a:lvl4pPr marL="1204213" indent="0">
              <a:buNone/>
              <a:defRPr sz="1800"/>
            </a:lvl4pPr>
            <a:lvl5pPr marL="1605602" indent="0">
              <a:buNone/>
              <a:defRPr sz="1800"/>
            </a:lvl5pPr>
            <a:lvl6pPr marL="2007019" indent="0">
              <a:buNone/>
              <a:defRPr sz="1800"/>
            </a:lvl6pPr>
            <a:lvl7pPr marL="2408392" indent="0">
              <a:buNone/>
              <a:defRPr sz="1800"/>
            </a:lvl7pPr>
            <a:lvl8pPr marL="2809831" indent="0">
              <a:buNone/>
              <a:defRPr sz="1800"/>
            </a:lvl8pPr>
            <a:lvl9pPr marL="3211231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433" indent="0">
              <a:buNone/>
              <a:defRPr sz="1300"/>
            </a:lvl2pPr>
            <a:lvl3pPr marL="802789" indent="0">
              <a:buNone/>
              <a:defRPr sz="1100"/>
            </a:lvl3pPr>
            <a:lvl4pPr marL="1204213" indent="0">
              <a:buNone/>
              <a:defRPr sz="900"/>
            </a:lvl4pPr>
            <a:lvl5pPr marL="1605602" indent="0">
              <a:buNone/>
              <a:defRPr sz="900"/>
            </a:lvl5pPr>
            <a:lvl6pPr marL="2007019" indent="0">
              <a:buNone/>
              <a:defRPr sz="900"/>
            </a:lvl6pPr>
            <a:lvl7pPr marL="2408392" indent="0">
              <a:buNone/>
              <a:defRPr sz="900"/>
            </a:lvl7pPr>
            <a:lvl8pPr marL="2809831" indent="0">
              <a:buNone/>
              <a:defRPr sz="900"/>
            </a:lvl8pPr>
            <a:lvl9pPr marL="321123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330761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3" y="4767275"/>
            <a:ext cx="20574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fld id="{21693BF5-6084-B44A-BF2E-65E83B7EE155}" type="datetimeFigureOut">
              <a:rPr kumimoji="1" lang="zh-TW" altLang="en-US" smtClean="0">
                <a:solidFill>
                  <a:prstClr val="black"/>
                </a:solidFill>
              </a:rPr>
              <a:pPr defTabSz="1063121"/>
              <a:t>2022/2/18</a:t>
            </a:fld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9254" y="4767275"/>
            <a:ext cx="30861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2" y="4767275"/>
            <a:ext cx="20574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 defTabSz="1063121"/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6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4" y="740576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2992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20575" indent="-207383">
              <a:buFont typeface="Arial"/>
              <a:buChar char="•"/>
              <a:tabLst/>
              <a:defRPr sz="2000" b="1">
                <a:solidFill>
                  <a:schemeClr val="bg1"/>
                </a:solidFill>
              </a:defRPr>
            </a:lvl1pPr>
            <a:lvl2pPr marL="448895" indent="-224447">
              <a:buFont typeface="Arial"/>
              <a:buChar char="•"/>
              <a:defRPr sz="1500" b="1">
                <a:solidFill>
                  <a:schemeClr val="bg1"/>
                </a:solidFill>
              </a:defRPr>
            </a:lvl2pPr>
            <a:lvl3pPr marL="641277" indent="-160321">
              <a:buFont typeface="Arial"/>
              <a:buChar char="•"/>
              <a:defRPr sz="1400" b="0" baseline="0">
                <a:solidFill>
                  <a:schemeClr val="bg1"/>
                </a:solidFill>
              </a:defRPr>
            </a:lvl3pPr>
            <a:lvl4pPr marL="801594" indent="-160321">
              <a:buFont typeface="Arial"/>
              <a:buChar char="•"/>
              <a:defRPr sz="1200" baseline="0">
                <a:solidFill>
                  <a:schemeClr val="bg1"/>
                </a:solidFill>
              </a:defRPr>
            </a:lvl4pPr>
            <a:lvl5pPr marL="1832447" indent="-203607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32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40710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271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09" y="740591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1594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79949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25" y="740591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216" indent="0">
              <a:buNone/>
              <a:defRPr sz="2500"/>
            </a:lvl2pPr>
            <a:lvl3pPr marL="814430" indent="0">
              <a:buNone/>
              <a:defRPr sz="2100"/>
            </a:lvl3pPr>
            <a:lvl4pPr marL="1221633" indent="0">
              <a:buNone/>
              <a:defRPr sz="1800"/>
            </a:lvl4pPr>
            <a:lvl5pPr marL="1628847" indent="0">
              <a:buNone/>
              <a:defRPr sz="1800"/>
            </a:lvl5pPr>
            <a:lvl6pPr marL="2036056" indent="0">
              <a:buNone/>
              <a:defRPr sz="1800"/>
            </a:lvl6pPr>
            <a:lvl7pPr marL="2443264" indent="0">
              <a:buNone/>
              <a:defRPr sz="1800"/>
            </a:lvl7pPr>
            <a:lvl8pPr marL="2850475" indent="0">
              <a:buNone/>
              <a:defRPr sz="1800"/>
            </a:lvl8pPr>
            <a:lvl9pPr marL="325768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21950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9261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03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65"/>
              </a:lnSpc>
              <a:spcBef>
                <a:spcPts val="235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</a:t>
            </a:r>
            <a:r>
              <a:rPr lang="en-US" altLang="zh-TW" sz="1600" dirty="0" smtClean="0">
                <a:latin typeface="Calibri" charset="0"/>
                <a:ea typeface="微軟正黑體" charset="-120"/>
                <a:cs typeface="Calibri" charset="0"/>
              </a:rPr>
              <a:t>2019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11" y="633726"/>
            <a:ext cx="219370" cy="355878"/>
          </a:xfrm>
          <a:prstGeom prst="rect">
            <a:avLst/>
          </a:prstGeom>
          <a:noFill/>
        </p:spPr>
        <p:txBody>
          <a:bodyPr wrap="none" lIns="108592" tIns="54298" rIns="108592" bIns="54298" rtlCol="0">
            <a:spAutoFit/>
          </a:bodyPr>
          <a:lstStyle/>
          <a:p>
            <a:pPr defTabSz="1085890"/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4"/>
            <a:ext cx="5472608" cy="1728192"/>
          </a:xfrm>
        </p:spPr>
        <p:txBody>
          <a:bodyPr anchor="t"/>
          <a:lstStyle>
            <a:lvl1pPr marL="0" marR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60" y="4774178"/>
            <a:ext cx="2358288" cy="325100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4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106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25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4144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15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66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9" Type="http://schemas.openxmlformats.org/officeDocument/2006/relationships/image" Target="../media/image1.jp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86.xml"/><Relationship Id="rId7" Type="http://schemas.openxmlformats.org/officeDocument/2006/relationships/theme" Target="../theme/theme1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0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93.xml"/><Relationship Id="rId9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20.xml"/><Relationship Id="rId4" Type="http://schemas.openxmlformats.org/officeDocument/2006/relationships/hyperlink" Target="http://www.presentationgo.com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microsoft.com/office/2007/relationships/hdphoto" Target="../media/hdphoto2.wdp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9"/>
            <a:ext cx="612068" cy="634295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  <a:latin typeface="Calibri"/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1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7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21" y="129804"/>
            <a:ext cx="930191" cy="822306"/>
            <a:chOff x="11056428" y="-183004"/>
            <a:chExt cx="2050850" cy="1886379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50" cy="635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bg1"/>
                  </a:solidFill>
                </a:rPr>
                <a:t>ASE</a:t>
              </a:r>
              <a:r>
                <a:rPr lang="zh-TW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GROUP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7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5" r:id="rId3"/>
    <p:sldLayoutId id="2147483697" r:id="rId4"/>
    <p:sldLayoutId id="2147483698" r:id="rId5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60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75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364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153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670" tIns="54328" rIns="108670" bIns="5432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670" tIns="54328" rIns="108670" bIns="5432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8" y="4632763"/>
            <a:ext cx="612068" cy="634295"/>
          </a:xfrm>
          <a:prstGeom prst="rect">
            <a:avLst/>
          </a:prstGeom>
        </p:spPr>
        <p:txBody>
          <a:bodyPr vert="horz" lIns="81509" tIns="40753" rIns="81509" bIns="4075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57" y="4701817"/>
            <a:ext cx="2055863" cy="294383"/>
          </a:xfrm>
          <a:prstGeom prst="rect">
            <a:avLst/>
          </a:prstGeom>
        </p:spPr>
        <p:txBody>
          <a:bodyPr wrap="none" lIns="108670" tIns="54328" rIns="108670" bIns="54328">
            <a:spAutoFit/>
          </a:bodyPr>
          <a:lstStyle/>
          <a:p>
            <a:pPr defTabSz="1086708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5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815036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770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130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3729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7327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3806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7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48845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6352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3870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37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5036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22554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067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37568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45105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52603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60116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65" tIns="54384" rIns="108765" bIns="5438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8765" tIns="54384" rIns="108765" bIns="5438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31"/>
            <a:ext cx="612068" cy="634295"/>
          </a:xfrm>
          <a:prstGeom prst="rect">
            <a:avLst/>
          </a:prstGeom>
        </p:spPr>
        <p:txBody>
          <a:bodyPr vert="horz" lIns="81575" tIns="40787" rIns="81575" bIns="40787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41" y="4701797"/>
            <a:ext cx="2056054" cy="294496"/>
          </a:xfrm>
          <a:prstGeom prst="rect">
            <a:avLst/>
          </a:prstGeom>
        </p:spPr>
        <p:txBody>
          <a:bodyPr wrap="none" lIns="108765" tIns="54384" rIns="108765" bIns="54384">
            <a:spAutoFit/>
          </a:bodyPr>
          <a:lstStyle/>
          <a:p>
            <a:pPr defTabSz="1087650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6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30" y="129805"/>
            <a:ext cx="930191" cy="822307"/>
            <a:chOff x="11056428" y="-183004"/>
            <a:chExt cx="2050848" cy="1886377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48" cy="63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7650"/>
              <a:r>
                <a:rPr lang="en-US" altLang="zh-TW" sz="12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2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</a:rPr>
                <a:t>GROUP</a:t>
              </a:r>
              <a:endParaRPr lang="zh-TW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71" tIns="38935" rIns="77871" bIns="38935" rtlCol="0" anchor="ctr"/>
          <a:lstStyle/>
          <a:p>
            <a:pPr algn="ctr" defTabSz="108765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8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</p:sldLayoutIdLst>
  <p:timing>
    <p:tnLst>
      <p:par>
        <p:cTn id="1" dur="indefinite" restart="never" nodeType="tmRoot"/>
      </p:par>
    </p:tnLst>
  </p:timing>
  <p:txStyles>
    <p:titleStyle>
      <a:lvl1pPr algn="l" defTabSz="815739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36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19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285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050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411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283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151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020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6889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871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739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609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480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346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217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084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2954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7103" tIns="53549" rIns="107103" bIns="5354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1"/>
            <a:ext cx="612068" cy="634295"/>
          </a:xfrm>
          <a:prstGeom prst="rect">
            <a:avLst/>
          </a:prstGeom>
        </p:spPr>
        <p:txBody>
          <a:bodyPr vert="horz" lIns="80344" tIns="40203" rIns="80344" bIns="4020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8" y="4701880"/>
            <a:ext cx="2052698" cy="292810"/>
          </a:xfrm>
          <a:prstGeom prst="rect">
            <a:avLst/>
          </a:prstGeom>
        </p:spPr>
        <p:txBody>
          <a:bodyPr wrap="none" lIns="107103" tIns="53549" rIns="107103" bIns="53549">
            <a:spAutoFit/>
          </a:bodyPr>
          <a:lstStyle/>
          <a:p>
            <a:pPr defTabSz="1070737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58" tIns="53790" rIns="107458" bIns="53790" rtlCol="0" anchor="ctr"/>
          <a:lstStyle/>
          <a:p>
            <a:pPr algn="ctr" defTabSz="107073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24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</p:sldLayoutIdLst>
  <p:timing>
    <p:tnLst>
      <p:par>
        <p:cTn id="1" dur="indefinite" restart="never" nodeType="tmRoot"/>
      </p:par>
    </p:tnLst>
  </p:timing>
  <p:txStyles>
    <p:titleStyle>
      <a:lvl1pPr algn="l" defTabSz="803041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802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671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44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21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882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37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935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148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3000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55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04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598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107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64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915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071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224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7103" tIns="53549" rIns="107103" bIns="5354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1"/>
            <a:ext cx="612068" cy="634295"/>
          </a:xfrm>
          <a:prstGeom prst="rect">
            <a:avLst/>
          </a:prstGeom>
        </p:spPr>
        <p:txBody>
          <a:bodyPr vert="horz" lIns="80344" tIns="40203" rIns="80344" bIns="4020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8" y="4701880"/>
            <a:ext cx="2052698" cy="292810"/>
          </a:xfrm>
          <a:prstGeom prst="rect">
            <a:avLst/>
          </a:prstGeom>
        </p:spPr>
        <p:txBody>
          <a:bodyPr wrap="none" lIns="107103" tIns="53549" rIns="107103" bIns="53549">
            <a:spAutoFit/>
          </a:bodyPr>
          <a:lstStyle/>
          <a:p>
            <a:pPr defTabSz="1070737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58" tIns="53790" rIns="107458" bIns="53790" rtlCol="0" anchor="ctr"/>
          <a:lstStyle/>
          <a:p>
            <a:pPr algn="ctr" defTabSz="107073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845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iming>
    <p:tnLst>
      <p:par>
        <p:cTn id="1" dur="indefinite" restart="never" nodeType="tmRoot"/>
      </p:par>
    </p:tnLst>
  </p:timing>
  <p:txStyles>
    <p:titleStyle>
      <a:lvl1pPr algn="l" defTabSz="803041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802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671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44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21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882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37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935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148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3000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55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04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598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107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64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915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071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224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7" y="273844"/>
            <a:ext cx="8304923" cy="407696"/>
          </a:xfrm>
          <a:prstGeom prst="rect">
            <a:avLst/>
          </a:prstGeom>
        </p:spPr>
        <p:txBody>
          <a:bodyPr vert="horz" lIns="108834" tIns="54417" rIns="108834" bIns="54417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7" y="789553"/>
            <a:ext cx="8304923" cy="3843170"/>
          </a:xfrm>
          <a:prstGeom prst="rect">
            <a:avLst/>
          </a:prstGeom>
        </p:spPr>
        <p:txBody>
          <a:bodyPr vert="horz" lIns="108834" tIns="54417" rIns="108834" bIns="5441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6" y="4632725"/>
            <a:ext cx="612068" cy="634295"/>
          </a:xfrm>
          <a:prstGeom prst="rect">
            <a:avLst/>
          </a:prstGeom>
        </p:spPr>
        <p:txBody>
          <a:bodyPr vert="horz" lIns="81625" tIns="40813" rIns="81625" bIns="4081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5" y="4701795"/>
            <a:ext cx="2056194" cy="294563"/>
          </a:xfrm>
          <a:prstGeom prst="rect">
            <a:avLst/>
          </a:prstGeom>
        </p:spPr>
        <p:txBody>
          <a:bodyPr wrap="none" lIns="108834" tIns="54417" rIns="108834" bIns="54417">
            <a:spAutoFit/>
          </a:bodyPr>
          <a:lstStyle/>
          <a:p>
            <a:pPr defTabSz="1088335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1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</p:sldLayoutIdLst>
  <p:timing>
    <p:tnLst>
      <p:par>
        <p:cTn id="1" dur="indefinite" restart="never" nodeType="tmRoot"/>
      </p:par>
    </p:tnLst>
  </p:timing>
  <p:txStyles>
    <p:titleStyle>
      <a:lvl1pPr algn="l" defTabSz="816251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4063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797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684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569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6565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691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816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942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068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25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51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377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02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628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753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79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005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8" y="273855"/>
            <a:ext cx="8304923" cy="407696"/>
          </a:xfrm>
          <a:prstGeom prst="rect">
            <a:avLst/>
          </a:prstGeom>
        </p:spPr>
        <p:txBody>
          <a:bodyPr vert="horz" lIns="107069" tIns="53531" rIns="107069" bIns="5353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7069" tIns="53531" rIns="107069" bIns="5353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7"/>
            <a:ext cx="612068" cy="634295"/>
          </a:xfrm>
          <a:prstGeom prst="rect">
            <a:avLst/>
          </a:prstGeom>
        </p:spPr>
        <p:txBody>
          <a:bodyPr vert="horz" lIns="80317" tIns="40190" rIns="80317" bIns="401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5" y="4701879"/>
            <a:ext cx="2052629" cy="292773"/>
          </a:xfrm>
          <a:prstGeom prst="rect">
            <a:avLst/>
          </a:prstGeom>
        </p:spPr>
        <p:txBody>
          <a:bodyPr wrap="none" lIns="107069" tIns="53531" rIns="107069" bIns="53531">
            <a:spAutoFit/>
          </a:bodyPr>
          <a:lstStyle/>
          <a:p>
            <a:pPr defTabSz="1070404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22" tIns="53772" rIns="107422" bIns="53772" rtlCol="0" anchor="ctr"/>
          <a:lstStyle/>
          <a:p>
            <a:pPr algn="ctr" defTabSz="1070404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686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</p:sldLayoutIdLst>
  <p:timing>
    <p:tnLst>
      <p:par>
        <p:cTn id="1" dur="indefinite" restart="never" nodeType="tmRoot"/>
      </p:par>
    </p:tnLst>
  </p:timing>
  <p:txStyles>
    <p:titleStyle>
      <a:lvl1pPr algn="l" defTabSz="802789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738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534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242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4955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313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7684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111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0542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1923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433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2789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213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5602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019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8392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831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1231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40" y="273844"/>
            <a:ext cx="8304923" cy="407696"/>
          </a:xfrm>
          <a:prstGeom prst="rect">
            <a:avLst/>
          </a:prstGeom>
        </p:spPr>
        <p:txBody>
          <a:bodyPr vert="horz" lIns="108592" tIns="54298" rIns="108592" bIns="5429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40" y="789553"/>
            <a:ext cx="8304923" cy="3843170"/>
          </a:xfrm>
          <a:prstGeom prst="rect">
            <a:avLst/>
          </a:prstGeom>
        </p:spPr>
        <p:txBody>
          <a:bodyPr vert="horz" lIns="108592" tIns="54298" rIns="108592" bIns="5429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444" tIns="40720" rIns="81444" bIns="40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4247" y="4701806"/>
            <a:ext cx="2055705" cy="294322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"/>
            <a:ext cx="9144000" cy="4701794"/>
          </a:xfrm>
          <a:prstGeom prst="rect">
            <a:avLst/>
          </a:prstGeom>
          <a:gradFill>
            <a:gsLst>
              <a:gs pos="0">
                <a:srgbClr val="050102"/>
              </a:gs>
              <a:gs pos="0">
                <a:srgbClr val="331433"/>
              </a:gs>
              <a:gs pos="100000">
                <a:srgbClr val="061C52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44" tIns="38870" rIns="77744" bIns="38870" rtlCol="0" anchor="ctr"/>
          <a:lstStyle/>
          <a:p>
            <a:pPr algn="ctr" defTabSz="108589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8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</p:sldLayoutIdLst>
  <p:timing>
    <p:tnLst>
      <p:par>
        <p:cTn id="1" dur="indefinite" restart="never" nodeType="tmRoot"/>
      </p:par>
    </p:tnLst>
  </p:timing>
  <p:txStyles>
    <p:titleStyle>
      <a:lvl1pPr algn="l" defTabSz="814430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575" indent="-207383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8895" indent="-224447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1277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1594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2447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66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871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08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1289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21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43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633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847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605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326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0475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68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1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13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2612"/>
            <a:ext cx="7886700" cy="554292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14401"/>
            <a:ext cx="7886700" cy="371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29434"/>
            <a:ext cx="9144000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6858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68384" y="130191"/>
            <a:ext cx="277122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1" y="-12491"/>
            <a:ext cx="1180174" cy="482192"/>
            <a:chOff x="-2096383" y="21447"/>
            <a:chExt cx="1573565" cy="64292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91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9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9526" y="5219701"/>
            <a:ext cx="105990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6762750" y="4762500"/>
            <a:ext cx="1905000" cy="2308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ASE Public / Security-D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72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7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chemeClr val="tx1"/>
                </a:solidFill>
                <a:latin typeface="Calibri"/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1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-1" y="1"/>
            <a:ext cx="9164593" cy="470179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9164592" cy="47244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0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9" r:id="rId4"/>
    <p:sldLayoutId id="2147483710" r:id="rId5"/>
    <p:sldLayoutId id="2147483708" r:id="rId6"/>
    <p:sldLayoutId id="2147483711" r:id="rId7"/>
    <p:sldLayoutId id="2147483751" r:id="rId8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958" indent="-207737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9677" indent="-224838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2395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2992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" y="0"/>
            <a:ext cx="9144000" cy="5143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0946" tIns="40471" rIns="80946" bIns="4047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788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7788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375" y="4701937"/>
            <a:ext cx="2059046" cy="293498"/>
          </a:xfrm>
          <a:prstGeom prst="rect">
            <a:avLst/>
          </a:prstGeom>
        </p:spPr>
        <p:txBody>
          <a:bodyPr wrap="none" lIns="107865" tIns="53890" rIns="107865" bIns="53890">
            <a:spAutoFit/>
          </a:bodyPr>
          <a:lstStyle/>
          <a:p>
            <a:pPr marL="0" marR="0" lvl="0" indent="0" algn="l" defTabSz="107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3992"/>
          <a:stretch/>
        </p:blipFill>
        <p:spPr bwMode="auto">
          <a:xfrm>
            <a:off x="0" y="3274"/>
            <a:ext cx="9144000" cy="472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 vert="horz" lIns="107865" tIns="53890" rIns="107865" bIns="53890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8" y="5"/>
            <a:ext cx="9143997" cy="4731991"/>
          </a:xfrm>
          <a:prstGeom prst="rect">
            <a:avLst/>
          </a:prstGeom>
          <a:solidFill>
            <a:srgbClr val="06001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marL="0" marR="0" lvl="0" indent="0" algn="ctr" defTabSz="107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27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</p:sldLayoutIdLst>
  <p:timing>
    <p:tnLst>
      <p:par>
        <p:cTn id="1" dur="indefinite" restart="never" nodeType="tmRoot"/>
      </p:par>
    </p:tnLst>
  </p:timing>
  <p:txStyles>
    <p:titleStyle>
      <a:lvl1pPr algn="l" defTabSz="809139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19276" indent="-206128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5972" indent="-222996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37104" indent="-159313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796298" indent="-159313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17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20425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25054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29714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167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38712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4695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9139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13706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18271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22711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27414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31921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36454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9"/>
            <a:ext cx="612068" cy="634295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788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7788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pPr marL="0" marR="0" lvl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0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60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75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364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153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7101" tIns="53547" rIns="107101" bIns="53547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1" tIns="53547" rIns="107101" bIns="5354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2"/>
            <a:ext cx="612068" cy="634295"/>
          </a:xfrm>
          <a:prstGeom prst="rect">
            <a:avLst/>
          </a:prstGeom>
        </p:spPr>
        <p:txBody>
          <a:bodyPr vert="horz" lIns="80342" tIns="40201" rIns="80342" bIns="4020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30" y="4701877"/>
            <a:ext cx="2052694" cy="292806"/>
          </a:xfrm>
          <a:prstGeom prst="rect">
            <a:avLst/>
          </a:prstGeom>
        </p:spPr>
        <p:txBody>
          <a:bodyPr wrap="none" lIns="107101" tIns="53547" rIns="107101" bIns="53547">
            <a:spAutoFit/>
          </a:bodyPr>
          <a:lstStyle/>
          <a:p>
            <a:pPr defTabSz="1070707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54" tIns="53788" rIns="107454" bIns="53788" rtlCol="0" anchor="ctr"/>
          <a:lstStyle/>
          <a:p>
            <a:pPr algn="ctr" defTabSz="107070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443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</p:sldLayoutIdLst>
  <p:timing>
    <p:tnLst>
      <p:par>
        <p:cTn id="1" dur="indefinite" restart="never" nodeType="tmRoot"/>
      </p:par>
    </p:tnLst>
  </p:timing>
  <p:txStyles>
    <p:titleStyle>
      <a:lvl1pPr algn="l" defTabSz="803015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796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659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421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186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827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310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853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1398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2895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547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015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560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057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588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9076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0626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2144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9"/>
            <a:ext cx="612068" cy="634295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7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21" y="129804"/>
            <a:ext cx="930191" cy="822306"/>
            <a:chOff x="11056428" y="-183004"/>
            <a:chExt cx="2050850" cy="1886379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50" cy="635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2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</a:rPr>
                <a:t>GROUP</a:t>
              </a:r>
              <a:endParaRPr lang="zh-TW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82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60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75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364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153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-1" y="1"/>
            <a:ext cx="9164593" cy="470179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9164592" cy="47244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8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958" indent="-207737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9677" indent="-224838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2395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2992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4"/>
          <p:cNvSpPr txBox="1">
            <a:spLocks noChangeArrowheads="1"/>
          </p:cNvSpPr>
          <p:nvPr userDrawn="1"/>
        </p:nvSpPr>
        <p:spPr bwMode="auto">
          <a:xfrm>
            <a:off x="344803" y="4921044"/>
            <a:ext cx="3241667" cy="217138"/>
          </a:xfrm>
          <a:prstGeom prst="rect">
            <a:avLst/>
          </a:prstGeom>
          <a:noFill/>
          <a:ln>
            <a:noFill/>
          </a:ln>
          <a:extLst/>
        </p:spPr>
        <p:txBody>
          <a:bodyPr lIns="77876" tIns="38939" rIns="77876" bIns="38939">
            <a:spAutoFit/>
          </a:bodyPr>
          <a:lstStyle>
            <a:lvl1pPr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9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© ASE Group. All rights reserved.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38" y="303451"/>
            <a:ext cx="6696459" cy="37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876" tIns="38939" rIns="77876" bIns="38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Changing Industry Landscape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35392" y="4850851"/>
            <a:ext cx="1026257" cy="26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876" tIns="38939" rIns="77876" bIns="38939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595959"/>
                </a:solidFill>
                <a:latin typeface="Calibri" pitchFamily="34" charset="0"/>
                <a:ea typeface="新細明體" charset="-120"/>
                <a:cs typeface="Calibri" pitchFamily="34" charset="0"/>
              </a:defRPr>
            </a:lvl1pPr>
          </a:lstStyle>
          <a:p>
            <a:pPr defTabSz="77880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31" y="906025"/>
            <a:ext cx="8230414" cy="38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876" tIns="38939" rIns="77876" bIns="38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Second level</a:t>
            </a:r>
          </a:p>
          <a:p>
            <a:pPr lvl="1"/>
            <a:r>
              <a:rPr lang="en-US" altLang="zh-TW" smtClean="0"/>
              <a:t>Third level</a:t>
            </a:r>
          </a:p>
          <a:p>
            <a:pPr lvl="2"/>
            <a:r>
              <a:rPr lang="en-US" altLang="zh-TW" smtClean="0"/>
              <a:t>Fourth level</a:t>
            </a:r>
          </a:p>
          <a:p>
            <a:pPr lvl="3"/>
            <a:r>
              <a:rPr lang="en-US" altLang="zh-TW" smtClean="0"/>
              <a:t>Fifth level</a:t>
            </a:r>
          </a:p>
          <a:p>
            <a:pPr lvl="4"/>
            <a:endParaRPr lang="en-US" altLang="zh-TW" smtClean="0"/>
          </a:p>
        </p:txBody>
      </p:sp>
      <p:sp>
        <p:nvSpPr>
          <p:cNvPr id="6" name="Text Box 24"/>
          <p:cNvSpPr txBox="1">
            <a:spLocks noChangeArrowheads="1"/>
          </p:cNvSpPr>
          <p:nvPr userDrawn="1"/>
        </p:nvSpPr>
        <p:spPr bwMode="auto">
          <a:xfrm>
            <a:off x="354307" y="4776339"/>
            <a:ext cx="3241667" cy="217138"/>
          </a:xfrm>
          <a:prstGeom prst="rect">
            <a:avLst/>
          </a:prstGeom>
          <a:noFill/>
          <a:ln>
            <a:noFill/>
          </a:ln>
          <a:extLst/>
        </p:spPr>
        <p:txBody>
          <a:bodyPr lIns="77876" tIns="38939" rIns="77876" bIns="38939">
            <a:spAutoFit/>
          </a:bodyPr>
          <a:lstStyle>
            <a:lvl1pPr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900" smtClean="0">
                <a:solidFill>
                  <a:srgbClr val="820000"/>
                </a:solidFill>
                <a:latin typeface="Calibri" pitchFamily="34" charset="0"/>
              </a:rPr>
              <a:t>ASE Confidential / Security-C</a:t>
            </a:r>
            <a:endParaRPr lang="en-US" altLang="zh-TW" sz="1000" b="0" dirty="0" smtClean="0">
              <a:solidFill>
                <a:srgbClr val="82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8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</p:sldLayoutIdLst>
  <p:hf hdr="0" ftr="0" dt="0"/>
  <p:txStyles>
    <p:titleStyle>
      <a:lvl1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1pPr>
      <a:lvl2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2pPr>
      <a:lvl3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3pPr>
      <a:lvl4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4pPr>
      <a:lvl5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5pPr>
      <a:lvl6pPr marL="357592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6pPr>
      <a:lvl7pPr marL="715181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7pPr>
      <a:lvl8pPr marL="1072770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8pPr>
      <a:lvl9pPr marL="1430361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9pPr>
    </p:titleStyle>
    <p:bodyStyle>
      <a:lvl1pPr marL="208596" indent="-208596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£"/>
        <a:tabLst>
          <a:tab pos="0" algn="r"/>
        </a:tabLst>
        <a:defRPr kumimoji="1" sz="2500" b="1">
          <a:solidFill>
            <a:srgbClr val="333333"/>
          </a:solidFill>
          <a:latin typeface="Calibri" pitchFamily="34" charset="0"/>
          <a:ea typeface="微軟正黑體" pitchFamily="34" charset="-120"/>
          <a:cs typeface="Calibri" pitchFamily="34" charset="0"/>
        </a:defRPr>
      </a:lvl1pPr>
      <a:lvl2pPr marL="409739" indent="-178795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l"/>
        <a:tabLst>
          <a:tab pos="0" algn="r"/>
        </a:tabLst>
        <a:defRPr kumimoji="1" lang="en-US" altLang="zh-TW" sz="2000" b="1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2pPr>
      <a:lvl3pPr marL="633233" indent="-213561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u"/>
        <a:tabLst>
          <a:tab pos="0" algn="r"/>
        </a:tabLst>
        <a:defRPr kumimoji="1" lang="en-US" altLang="zh-TW" sz="1700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3pPr>
      <a:lvl4pPr marL="845553" indent="-213561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100000"/>
        <a:buFont typeface="Calibri" pitchFamily="34" charset="0"/>
        <a:buChar char="»"/>
        <a:tabLst>
          <a:tab pos="0" algn="r"/>
        </a:tabLst>
        <a:defRPr kumimoji="1" lang="en-US" altLang="zh-TW" sz="1500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4pPr>
      <a:lvl5pPr marL="635716" indent="204871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Arial" charset="0"/>
        <a:tabLst>
          <a:tab pos="0" algn="r"/>
        </a:tabLst>
        <a:defRPr kumimoji="1" sz="150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5pPr>
      <a:lvl6pPr marL="1809057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6pPr>
      <a:lvl7pPr marL="2166649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7pPr>
      <a:lvl8pPr marL="2524236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8pPr>
      <a:lvl9pPr marL="2881827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592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18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77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036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795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554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313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072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4000"/>
            <a:ext cx="8304923" cy="407696"/>
          </a:xfrm>
          <a:prstGeom prst="rect">
            <a:avLst/>
          </a:prstGeom>
        </p:spPr>
        <p:txBody>
          <a:bodyPr vert="horz" lIns="105698" tIns="52844" rIns="105698" bIns="5284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5698" tIns="52844" rIns="105698" bIns="5284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3107"/>
            <a:ext cx="612068" cy="634295"/>
          </a:xfrm>
          <a:prstGeom prst="rect">
            <a:avLst/>
          </a:prstGeom>
        </p:spPr>
        <p:txBody>
          <a:bodyPr vert="horz" lIns="79309" tIns="39672" rIns="79309" bIns="3967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7" y="4701883"/>
            <a:ext cx="2054670" cy="291386"/>
          </a:xfrm>
          <a:prstGeom prst="rect">
            <a:avLst/>
          </a:prstGeom>
        </p:spPr>
        <p:txBody>
          <a:bodyPr wrap="none" lIns="105698" tIns="52844" rIns="105698" bIns="52844">
            <a:spAutoFit/>
          </a:bodyPr>
          <a:lstStyle/>
          <a:p>
            <a:pPr defTabSz="1056771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047" tIns="53082" rIns="106047" bIns="53082" rtlCol="0" anchor="ctr"/>
          <a:lstStyle/>
          <a:p>
            <a:pPr algn="ctr" defTabSz="1056771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589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</p:sldLayoutIdLst>
  <p:timing>
    <p:tnLst>
      <p:par>
        <p:cTn id="1" dur="indefinite" restart="never" nodeType="tmRoot"/>
      </p:par>
    </p:tnLst>
  </p:timing>
  <p:txStyles>
    <p:titleStyle>
      <a:lvl1pPr algn="l" defTabSz="792566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198147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28009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16336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04577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783300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9570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5914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2200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68472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96314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92566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851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585157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981471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712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774043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170339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31.png"/><Relationship Id="rId11" Type="http://schemas.openxmlformats.org/officeDocument/2006/relationships/image" Target="../media/image4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sz="2000" dirty="0" smtClean="0">
                <a:latin typeface="+mn-ea"/>
                <a:ea typeface="+mn-ea"/>
                <a:cs typeface="Calibri" charset="0"/>
              </a:rPr>
              <a:t>柯明政 </a:t>
            </a:r>
            <a:r>
              <a:rPr lang="en-US" altLang="zh-TW" sz="2000" dirty="0" smtClean="0">
                <a:latin typeface="+mn-ea"/>
                <a:ea typeface="+mn-ea"/>
                <a:cs typeface="Calibri" charset="0"/>
              </a:rPr>
              <a:t>Carl </a:t>
            </a:r>
            <a:r>
              <a:rPr lang="en-US" altLang="zh-TW" sz="2000" dirty="0">
                <a:latin typeface="+mn-ea"/>
                <a:ea typeface="+mn-ea"/>
                <a:cs typeface="Calibri" charset="0"/>
              </a:rPr>
              <a:t>Ko</a:t>
            </a:r>
          </a:p>
          <a:p>
            <a:endParaRPr lang="en-US" altLang="zh-TW" sz="2000" dirty="0" smtClean="0">
              <a:latin typeface="+mn-ea"/>
              <a:ea typeface="+mn-ea"/>
              <a:cs typeface="Calibri" charset="0"/>
            </a:endParaRPr>
          </a:p>
          <a:p>
            <a:r>
              <a:rPr lang="zh-TW" altLang="en-US" sz="2000" dirty="0" smtClean="0">
                <a:latin typeface="+mn-ea"/>
                <a:ea typeface="+mn-ea"/>
                <a:cs typeface="Calibri" charset="0"/>
              </a:rPr>
              <a:t>營運後勤資訊部</a:t>
            </a:r>
            <a:endParaRPr lang="en-US" altLang="zh-TW" sz="2000" dirty="0">
              <a:latin typeface="+mn-ea"/>
              <a:ea typeface="+mn-ea"/>
              <a:cs typeface="Calibri" charset="0"/>
            </a:endParaRPr>
          </a:p>
          <a:p>
            <a:r>
              <a:rPr lang="en-US" altLang="zh-TW" sz="2000" dirty="0">
                <a:latin typeface="+mn-ea"/>
                <a:ea typeface="+mn-ea"/>
                <a:cs typeface="Calibri" charset="0"/>
              </a:rPr>
              <a:t>IT </a:t>
            </a:r>
            <a:r>
              <a:rPr lang="zh-TW" altLang="en-US" sz="2000" dirty="0">
                <a:latin typeface="+mn-ea"/>
                <a:ea typeface="+mn-ea"/>
                <a:cs typeface="Calibri" charset="0"/>
              </a:rPr>
              <a:t>技術副理</a:t>
            </a:r>
            <a:endParaRPr lang="en-US" altLang="zh-TW" sz="2000" dirty="0">
              <a:latin typeface="+mn-ea"/>
              <a:ea typeface="+mn-ea"/>
              <a:cs typeface="Calibri" charset="0"/>
            </a:endParaRPr>
          </a:p>
          <a:p>
            <a:r>
              <a:rPr lang="en-US" altLang="zh-TW" sz="2000" dirty="0" smtClean="0">
                <a:latin typeface="+mn-ea"/>
                <a:ea typeface="+mn-ea"/>
                <a:cs typeface="Calibri" charset="0"/>
              </a:rPr>
              <a:t>ASEKH </a:t>
            </a:r>
            <a:endParaRPr lang="en-US" altLang="zh-TW" sz="2000" dirty="0">
              <a:latin typeface="+mn-ea"/>
              <a:ea typeface="+mn-ea"/>
              <a:cs typeface="Calibri" charset="0"/>
            </a:endParaRPr>
          </a:p>
          <a:p>
            <a:r>
              <a:rPr lang="en-US" altLang="zh-TW" sz="2000" dirty="0">
                <a:latin typeface="+mn-ea"/>
                <a:ea typeface="+mn-ea"/>
                <a:cs typeface="Calibri" charset="0"/>
              </a:rPr>
              <a:t>Feb. </a:t>
            </a:r>
            <a:r>
              <a:rPr lang="en-US" altLang="zh-TW" sz="2000" dirty="0" smtClean="0">
                <a:latin typeface="+mn-ea"/>
                <a:ea typeface="+mn-ea"/>
                <a:cs typeface="Calibri" charset="0"/>
              </a:rPr>
              <a:t>21, 2022</a:t>
            </a:r>
            <a:endParaRPr kumimoji="1" lang="zh-TW" altLang="en-US" sz="2000" dirty="0">
              <a:latin typeface="+mn-ea"/>
              <a:ea typeface="+mn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>Y2021H2 </a:t>
            </a:r>
            <a:r>
              <a:rPr lang="zh-TW" altLang="en-US" dirty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>晉升發表  </a:t>
            </a:r>
            <a:r>
              <a:rPr lang="en-US" altLang="zh-TW" dirty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/>
            </a:r>
            <a:br>
              <a:rPr lang="en-US" altLang="zh-TW" dirty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</a:br>
            <a:r>
              <a:rPr lang="en-US" altLang="zh-TW" dirty="0" smtClean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>G7.3 </a:t>
            </a:r>
            <a:r>
              <a:rPr lang="en-US" altLang="zh-TW" dirty="0">
                <a:solidFill>
                  <a:schemeClr val="bg1"/>
                </a:solidFill>
                <a:latin typeface="+mn-ea"/>
                <a:ea typeface="+mn-ea"/>
                <a:cs typeface="Calibri" charset="0"/>
                <a:sym typeface="Wingdings" pitchFamily="2" charset="2"/>
              </a:rPr>
              <a:t>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  <a:ea typeface="+mn-ea"/>
                <a:cs typeface="Calibri" charset="0"/>
                <a:sym typeface="Wingdings" pitchFamily="2" charset="2"/>
              </a:rPr>
              <a:t>G8</a:t>
            </a:r>
            <a:endParaRPr kumimoji="1" lang="zh-TW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3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 </a:t>
            </a:r>
            <a:r>
              <a:rPr lang="zh-TW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優化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服務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品質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從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根本做起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grpSp>
        <p:nvGrpSpPr>
          <p:cNvPr id="160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161" name="等腰三角形 160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62" name="等腰三角形 161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42" name="Arrow: Pentagon 7">
            <a:extLst>
              <a:ext uri="{FF2B5EF4-FFF2-40B4-BE49-F238E27FC236}">
                <a16:creationId xmlns:a16="http://schemas.microsoft.com/office/drawing/2014/main" id="{EC1067F5-4CF0-4F2D-80FA-F31666598745}"/>
              </a:ext>
            </a:extLst>
          </p:cNvPr>
          <p:cNvSpPr/>
          <p:nvPr/>
        </p:nvSpPr>
        <p:spPr>
          <a:xfrm>
            <a:off x="457757" y="1247417"/>
            <a:ext cx="1689100" cy="704850"/>
          </a:xfrm>
          <a:prstGeom prst="homePlate">
            <a:avLst>
              <a:gd name="adj" fmla="val 32883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TW" altLang="en-US" sz="2000" b="1" cap="all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腦力激盪</a:t>
            </a:r>
            <a:endParaRPr lang="en-US" sz="2000" b="1" cap="all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43" name="Freeform: Shape 8">
            <a:extLst>
              <a:ext uri="{FF2B5EF4-FFF2-40B4-BE49-F238E27FC236}">
                <a16:creationId xmlns:a16="http://schemas.microsoft.com/office/drawing/2014/main" id="{77CD9C85-DCB5-428C-85E7-7D6EA0A020FA}"/>
              </a:ext>
            </a:extLst>
          </p:cNvPr>
          <p:cNvSpPr/>
          <p:nvPr/>
        </p:nvSpPr>
        <p:spPr>
          <a:xfrm>
            <a:off x="457757" y="867827"/>
            <a:ext cx="226017" cy="3303499"/>
          </a:xfrm>
          <a:custGeom>
            <a:avLst/>
            <a:gdLst>
              <a:gd name="connsiteX0" fmla="*/ 0 w 160867"/>
              <a:gd name="connsiteY0" fmla="*/ 0 h 4404665"/>
              <a:gd name="connsiteX1" fmla="*/ 10837 w 160867"/>
              <a:gd name="connsiteY1" fmla="*/ 53058 h 4404665"/>
              <a:gd name="connsiteX2" fmla="*/ 160867 w 160867"/>
              <a:gd name="connsiteY2" fmla="*/ 2202332 h 4404665"/>
              <a:gd name="connsiteX3" fmla="*/ 10837 w 160867"/>
              <a:gd name="connsiteY3" fmla="*/ 4351607 h 4404665"/>
              <a:gd name="connsiteX4" fmla="*/ 0 w 160867"/>
              <a:gd name="connsiteY4" fmla="*/ 4404665 h 440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67" h="4404665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61000">
                <a:schemeClr val="tx1">
                  <a:alpha val="0"/>
                </a:schemeClr>
              </a:gs>
              <a:gs pos="92000">
                <a:schemeClr val="tx1">
                  <a:alpha val="3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Arrow: Pentagon 10">
            <a:extLst>
              <a:ext uri="{FF2B5EF4-FFF2-40B4-BE49-F238E27FC236}">
                <a16:creationId xmlns:a16="http://schemas.microsoft.com/office/drawing/2014/main" id="{CF3343B6-4FD3-46FF-B326-7BA3C930216A}"/>
              </a:ext>
            </a:extLst>
          </p:cNvPr>
          <p:cNvSpPr/>
          <p:nvPr/>
        </p:nvSpPr>
        <p:spPr>
          <a:xfrm>
            <a:off x="2580000" y="1247417"/>
            <a:ext cx="1689100" cy="704850"/>
          </a:xfrm>
          <a:prstGeom prst="homePlate">
            <a:avLst>
              <a:gd name="adj" fmla="val 32883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TW" altLang="en-US" sz="2000" b="1" cap="all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專人專系統</a:t>
            </a:r>
            <a:endParaRPr lang="en-US" sz="2000" b="1" cap="all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45" name="Freeform: Shape 11">
            <a:extLst>
              <a:ext uri="{FF2B5EF4-FFF2-40B4-BE49-F238E27FC236}">
                <a16:creationId xmlns:a16="http://schemas.microsoft.com/office/drawing/2014/main" id="{CE1BC761-7772-41CC-9B60-832C7AAA2BE3}"/>
              </a:ext>
            </a:extLst>
          </p:cNvPr>
          <p:cNvSpPr/>
          <p:nvPr/>
        </p:nvSpPr>
        <p:spPr>
          <a:xfrm>
            <a:off x="2580001" y="867827"/>
            <a:ext cx="226017" cy="3303499"/>
          </a:xfrm>
          <a:custGeom>
            <a:avLst/>
            <a:gdLst>
              <a:gd name="connsiteX0" fmla="*/ 0 w 160867"/>
              <a:gd name="connsiteY0" fmla="*/ 0 h 4404665"/>
              <a:gd name="connsiteX1" fmla="*/ 10837 w 160867"/>
              <a:gd name="connsiteY1" fmla="*/ 53058 h 4404665"/>
              <a:gd name="connsiteX2" fmla="*/ 160867 w 160867"/>
              <a:gd name="connsiteY2" fmla="*/ 2202332 h 4404665"/>
              <a:gd name="connsiteX3" fmla="*/ 10837 w 160867"/>
              <a:gd name="connsiteY3" fmla="*/ 4351607 h 4404665"/>
              <a:gd name="connsiteX4" fmla="*/ 0 w 160867"/>
              <a:gd name="connsiteY4" fmla="*/ 4404665 h 440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67" h="4404665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61000">
                <a:schemeClr val="tx1">
                  <a:alpha val="0"/>
                </a:schemeClr>
              </a:gs>
              <a:gs pos="92000">
                <a:schemeClr val="tx1">
                  <a:alpha val="3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Arrow: Pentagon 13">
            <a:extLst>
              <a:ext uri="{FF2B5EF4-FFF2-40B4-BE49-F238E27FC236}">
                <a16:creationId xmlns:a16="http://schemas.microsoft.com/office/drawing/2014/main" id="{D590F810-5CB0-4F68-8113-0E3D1A20C3BC}"/>
              </a:ext>
            </a:extLst>
          </p:cNvPr>
          <p:cNvSpPr/>
          <p:nvPr/>
        </p:nvSpPr>
        <p:spPr>
          <a:xfrm>
            <a:off x="4702244" y="1247417"/>
            <a:ext cx="1689100" cy="704850"/>
          </a:xfrm>
          <a:prstGeom prst="homePlate">
            <a:avLst>
              <a:gd name="adj" fmla="val 32883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TW" altLang="en-US" sz="2000" b="1" cap="all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持續培養</a:t>
            </a:r>
            <a:endParaRPr lang="en-US" sz="2000" b="1" cap="all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47" name="Freeform: Shape 14">
            <a:extLst>
              <a:ext uri="{FF2B5EF4-FFF2-40B4-BE49-F238E27FC236}">
                <a16:creationId xmlns:a16="http://schemas.microsoft.com/office/drawing/2014/main" id="{77425D4A-728E-4129-91CD-D25359D0B213}"/>
              </a:ext>
            </a:extLst>
          </p:cNvPr>
          <p:cNvSpPr/>
          <p:nvPr/>
        </p:nvSpPr>
        <p:spPr>
          <a:xfrm>
            <a:off x="4702244" y="867827"/>
            <a:ext cx="226017" cy="3303499"/>
          </a:xfrm>
          <a:custGeom>
            <a:avLst/>
            <a:gdLst>
              <a:gd name="connsiteX0" fmla="*/ 0 w 160867"/>
              <a:gd name="connsiteY0" fmla="*/ 0 h 4404665"/>
              <a:gd name="connsiteX1" fmla="*/ 10837 w 160867"/>
              <a:gd name="connsiteY1" fmla="*/ 53058 h 4404665"/>
              <a:gd name="connsiteX2" fmla="*/ 160867 w 160867"/>
              <a:gd name="connsiteY2" fmla="*/ 2202332 h 4404665"/>
              <a:gd name="connsiteX3" fmla="*/ 10837 w 160867"/>
              <a:gd name="connsiteY3" fmla="*/ 4351607 h 4404665"/>
              <a:gd name="connsiteX4" fmla="*/ 0 w 160867"/>
              <a:gd name="connsiteY4" fmla="*/ 4404665 h 440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67" h="4404665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61000">
                <a:schemeClr val="tx1">
                  <a:alpha val="0"/>
                </a:schemeClr>
              </a:gs>
              <a:gs pos="92000">
                <a:schemeClr val="tx1">
                  <a:alpha val="3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Arrow: Pentagon 16">
            <a:extLst>
              <a:ext uri="{FF2B5EF4-FFF2-40B4-BE49-F238E27FC236}">
                <a16:creationId xmlns:a16="http://schemas.microsoft.com/office/drawing/2014/main" id="{11B6FB9F-F2C8-4E80-AA79-8DBF9E01481C}"/>
              </a:ext>
            </a:extLst>
          </p:cNvPr>
          <p:cNvSpPr/>
          <p:nvPr/>
        </p:nvSpPr>
        <p:spPr>
          <a:xfrm>
            <a:off x="6824487" y="1247417"/>
            <a:ext cx="1689100" cy="704850"/>
          </a:xfrm>
          <a:prstGeom prst="homePlate">
            <a:avLst>
              <a:gd name="adj" fmla="val 32883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TW" sz="2000" b="1" cap="all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Case Study</a:t>
            </a:r>
            <a:endParaRPr lang="en-US" sz="2000" b="1" cap="all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49" name="Freeform: Shape 17">
            <a:extLst>
              <a:ext uri="{FF2B5EF4-FFF2-40B4-BE49-F238E27FC236}">
                <a16:creationId xmlns:a16="http://schemas.microsoft.com/office/drawing/2014/main" id="{D08CE655-DF83-4B80-BF74-209C028D5855}"/>
              </a:ext>
            </a:extLst>
          </p:cNvPr>
          <p:cNvSpPr/>
          <p:nvPr/>
        </p:nvSpPr>
        <p:spPr>
          <a:xfrm>
            <a:off x="6824488" y="867827"/>
            <a:ext cx="226017" cy="3303499"/>
          </a:xfrm>
          <a:custGeom>
            <a:avLst/>
            <a:gdLst>
              <a:gd name="connsiteX0" fmla="*/ 0 w 160867"/>
              <a:gd name="connsiteY0" fmla="*/ 0 h 4404665"/>
              <a:gd name="connsiteX1" fmla="*/ 10837 w 160867"/>
              <a:gd name="connsiteY1" fmla="*/ 53058 h 4404665"/>
              <a:gd name="connsiteX2" fmla="*/ 160867 w 160867"/>
              <a:gd name="connsiteY2" fmla="*/ 2202332 h 4404665"/>
              <a:gd name="connsiteX3" fmla="*/ 10837 w 160867"/>
              <a:gd name="connsiteY3" fmla="*/ 4351607 h 4404665"/>
              <a:gd name="connsiteX4" fmla="*/ 0 w 160867"/>
              <a:gd name="connsiteY4" fmla="*/ 4404665 h 440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67" h="4404665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61000">
                <a:schemeClr val="tx1">
                  <a:alpha val="0"/>
                </a:schemeClr>
              </a:gs>
              <a:gs pos="92000">
                <a:schemeClr val="tx1">
                  <a:alpha val="3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TextBox 30">
            <a:extLst>
              <a:ext uri="{FF2B5EF4-FFF2-40B4-BE49-F238E27FC236}">
                <a16:creationId xmlns:a16="http://schemas.microsoft.com/office/drawing/2014/main" id="{479C1BF0-428E-46CE-86D4-6A2A54EB0B18}"/>
              </a:ext>
            </a:extLst>
          </p:cNvPr>
          <p:cNvSpPr txBox="1"/>
          <p:nvPr/>
        </p:nvSpPr>
        <p:spPr>
          <a:xfrm>
            <a:off x="683773" y="2038883"/>
            <a:ext cx="1689099" cy="101566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82563" lvl="0" indent="-182563" defTabSz="51049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集思廣益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更優的解決方案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2563" lvl="0" indent="-182563" defTabSz="51049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kumimoji="1" lang="zh-TW" altLang="en-US" sz="1200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itchFamily="34" charset="0"/>
              </a:rPr>
              <a:t>提升系統架構與技術能力</a:t>
            </a:r>
            <a:endParaRPr kumimoji="1" lang="en-US" altLang="zh-TW" sz="1200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pitchFamily="34" charset="0"/>
            </a:endParaRPr>
          </a:p>
          <a:p>
            <a:pPr marL="182563" lvl="0" indent="-182563" defTabSz="51049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kumimoji="1" lang="zh-TW" altLang="en-US" sz="1200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itchFamily="34" charset="0"/>
              </a:rPr>
              <a:t>產出共用元件</a:t>
            </a:r>
            <a:endParaRPr kumimoji="1" lang="en-US" altLang="zh-TW" sz="1200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pitchFamily="34" charset="0"/>
            </a:endParaRPr>
          </a:p>
        </p:txBody>
      </p:sp>
      <p:sp>
        <p:nvSpPr>
          <p:cNvPr id="51" name="TextBox 31">
            <a:extLst>
              <a:ext uri="{FF2B5EF4-FFF2-40B4-BE49-F238E27FC236}">
                <a16:creationId xmlns:a16="http://schemas.microsoft.com/office/drawing/2014/main" id="{1CF95402-0D7A-4BB9-A4E4-107D58C3D02A}"/>
              </a:ext>
            </a:extLst>
          </p:cNvPr>
          <p:cNvSpPr txBox="1"/>
          <p:nvPr/>
        </p:nvSpPr>
        <p:spPr>
          <a:xfrm>
            <a:off x="2806017" y="2038883"/>
            <a:ext cx="1463082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228600" lvl="0" indent="-228600" defTabSz="510878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專人負責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 defTabSz="510878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工作輪調</a:t>
            </a:r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B9942FFF-4B05-41E6-9928-DC0C95DF01CC}"/>
              </a:ext>
            </a:extLst>
          </p:cNvPr>
          <p:cNvSpPr txBox="1"/>
          <p:nvPr/>
        </p:nvSpPr>
        <p:spPr>
          <a:xfrm>
            <a:off x="4928261" y="2038883"/>
            <a:ext cx="1463082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82563" indent="-182563" defTabSz="51049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專業能力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2563" indent="-182563" defTabSz="51049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管理能力</a:t>
            </a:r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4784787E-F974-4EAE-90FF-580F9EB29DD0}"/>
              </a:ext>
            </a:extLst>
          </p:cNvPr>
          <p:cNvSpPr txBox="1"/>
          <p:nvPr/>
        </p:nvSpPr>
        <p:spPr>
          <a:xfrm>
            <a:off x="7050505" y="2038883"/>
            <a:ext cx="1463082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82563" indent="-182563" defTabSz="51049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狀況共有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2563" indent="-182563" defTabSz="51049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資訊共享</a:t>
            </a:r>
          </a:p>
        </p:txBody>
      </p:sp>
      <p:sp>
        <p:nvSpPr>
          <p:cNvPr id="54" name="Graphic 29" descr="Handshake">
            <a:extLst>
              <a:ext uri="{FF2B5EF4-FFF2-40B4-BE49-F238E27FC236}">
                <a16:creationId xmlns:a16="http://schemas.microsoft.com/office/drawing/2014/main" id="{5CB805C8-2607-488B-B49C-323E1BCAF74C}"/>
              </a:ext>
            </a:extLst>
          </p:cNvPr>
          <p:cNvSpPr/>
          <p:nvPr/>
        </p:nvSpPr>
        <p:spPr>
          <a:xfrm>
            <a:off x="7430105" y="903452"/>
            <a:ext cx="477865" cy="294191"/>
          </a:xfrm>
          <a:custGeom>
            <a:avLst/>
            <a:gdLst>
              <a:gd name="connsiteX0" fmla="*/ 630927 w 637153"/>
              <a:gd name="connsiteY0" fmla="*/ 141820 h 392254"/>
              <a:gd name="connsiteX1" fmla="*/ 552753 w 637153"/>
              <a:gd name="connsiteY1" fmla="*/ 11761 h 392254"/>
              <a:gd name="connsiteX2" fmla="*/ 545835 w 637153"/>
              <a:gd name="connsiteY2" fmla="*/ 0 h 392254"/>
              <a:gd name="connsiteX3" fmla="*/ 534074 w 637153"/>
              <a:gd name="connsiteY3" fmla="*/ 7610 h 392254"/>
              <a:gd name="connsiteX4" fmla="*/ 481497 w 637153"/>
              <a:gd name="connsiteY4" fmla="*/ 40125 h 392254"/>
              <a:gd name="connsiteX5" fmla="*/ 468353 w 637153"/>
              <a:gd name="connsiteY5" fmla="*/ 56728 h 392254"/>
              <a:gd name="connsiteX6" fmla="*/ 469045 w 637153"/>
              <a:gd name="connsiteY6" fmla="*/ 71948 h 392254"/>
              <a:gd name="connsiteX7" fmla="*/ 424769 w 637153"/>
              <a:gd name="connsiteY7" fmla="*/ 79558 h 392254"/>
              <a:gd name="connsiteX8" fmla="*/ 363198 w 637153"/>
              <a:gd name="connsiteY8" fmla="*/ 69181 h 392254"/>
              <a:gd name="connsiteX9" fmla="*/ 332759 w 637153"/>
              <a:gd name="connsiteY9" fmla="*/ 62263 h 392254"/>
              <a:gd name="connsiteX10" fmla="*/ 331375 w 637153"/>
              <a:gd name="connsiteY10" fmla="*/ 62263 h 392254"/>
              <a:gd name="connsiteX11" fmla="*/ 331375 w 637153"/>
              <a:gd name="connsiteY11" fmla="*/ 62263 h 392254"/>
              <a:gd name="connsiteX12" fmla="*/ 329992 w 637153"/>
              <a:gd name="connsiteY12" fmla="*/ 62263 h 392254"/>
              <a:gd name="connsiteX13" fmla="*/ 328608 w 637153"/>
              <a:gd name="connsiteY13" fmla="*/ 62263 h 392254"/>
              <a:gd name="connsiteX14" fmla="*/ 327224 w 637153"/>
              <a:gd name="connsiteY14" fmla="*/ 62263 h 392254"/>
              <a:gd name="connsiteX15" fmla="*/ 323765 w 637153"/>
              <a:gd name="connsiteY15" fmla="*/ 62263 h 392254"/>
              <a:gd name="connsiteX16" fmla="*/ 323765 w 637153"/>
              <a:gd name="connsiteY16" fmla="*/ 62263 h 392254"/>
              <a:gd name="connsiteX17" fmla="*/ 292634 w 637153"/>
              <a:gd name="connsiteY17" fmla="*/ 76099 h 392254"/>
              <a:gd name="connsiteX18" fmla="*/ 287100 w 637153"/>
              <a:gd name="connsiteY18" fmla="*/ 82325 h 392254"/>
              <a:gd name="connsiteX19" fmla="*/ 258736 w 637153"/>
              <a:gd name="connsiteY19" fmla="*/ 76790 h 392254"/>
              <a:gd name="connsiteX20" fmla="*/ 253201 w 637153"/>
              <a:gd name="connsiteY20" fmla="*/ 76790 h 392254"/>
              <a:gd name="connsiteX21" fmla="*/ 241440 w 637153"/>
              <a:gd name="connsiteY21" fmla="*/ 77482 h 392254"/>
              <a:gd name="connsiteX22" fmla="*/ 214460 w 637153"/>
              <a:gd name="connsiteY22" fmla="*/ 78866 h 392254"/>
              <a:gd name="connsiteX23" fmla="*/ 170184 w 637153"/>
              <a:gd name="connsiteY23" fmla="*/ 69872 h 392254"/>
              <a:gd name="connsiteX24" fmla="*/ 170184 w 637153"/>
              <a:gd name="connsiteY24" fmla="*/ 56728 h 392254"/>
              <a:gd name="connsiteX25" fmla="*/ 157040 w 637153"/>
              <a:gd name="connsiteY25" fmla="*/ 40125 h 392254"/>
              <a:gd name="connsiteX26" fmla="*/ 105155 w 637153"/>
              <a:gd name="connsiteY26" fmla="*/ 7610 h 392254"/>
              <a:gd name="connsiteX27" fmla="*/ 93394 w 637153"/>
              <a:gd name="connsiteY27" fmla="*/ 0 h 392254"/>
              <a:gd name="connsiteX28" fmla="*/ 86476 w 637153"/>
              <a:gd name="connsiteY28" fmla="*/ 11761 h 392254"/>
              <a:gd name="connsiteX29" fmla="*/ 6918 w 637153"/>
              <a:gd name="connsiteY29" fmla="*/ 141820 h 392254"/>
              <a:gd name="connsiteX30" fmla="*/ 0 w 637153"/>
              <a:gd name="connsiteY30" fmla="*/ 153581 h 392254"/>
              <a:gd name="connsiteX31" fmla="*/ 11761 w 637153"/>
              <a:gd name="connsiteY31" fmla="*/ 160499 h 392254"/>
              <a:gd name="connsiteX32" fmla="*/ 65030 w 637153"/>
              <a:gd name="connsiteY32" fmla="*/ 193014 h 392254"/>
              <a:gd name="connsiteX33" fmla="*/ 95469 w 637153"/>
              <a:gd name="connsiteY33" fmla="*/ 191630 h 392254"/>
              <a:gd name="connsiteX34" fmla="*/ 140437 w 637153"/>
              <a:gd name="connsiteY34" fmla="*/ 244208 h 392254"/>
              <a:gd name="connsiteX35" fmla="*/ 141128 w 637153"/>
              <a:gd name="connsiteY35" fmla="*/ 245591 h 392254"/>
              <a:gd name="connsiteX36" fmla="*/ 142512 w 637153"/>
              <a:gd name="connsiteY36" fmla="*/ 246283 h 392254"/>
              <a:gd name="connsiteX37" fmla="*/ 142512 w 637153"/>
              <a:gd name="connsiteY37" fmla="*/ 246283 h 392254"/>
              <a:gd name="connsiteX38" fmla="*/ 132827 w 637153"/>
              <a:gd name="connsiteY38" fmla="*/ 257352 h 392254"/>
              <a:gd name="connsiteX39" fmla="*/ 135594 w 637153"/>
              <a:gd name="connsiteY39" fmla="*/ 305778 h 392254"/>
              <a:gd name="connsiteX40" fmla="*/ 135594 w 637153"/>
              <a:gd name="connsiteY40" fmla="*/ 305778 h 392254"/>
              <a:gd name="connsiteX41" fmla="*/ 135594 w 637153"/>
              <a:gd name="connsiteY41" fmla="*/ 305778 h 392254"/>
              <a:gd name="connsiteX42" fmla="*/ 157732 w 637153"/>
              <a:gd name="connsiteY42" fmla="*/ 314080 h 392254"/>
              <a:gd name="connsiteX43" fmla="*/ 161883 w 637153"/>
              <a:gd name="connsiteY43" fmla="*/ 314080 h 392254"/>
              <a:gd name="connsiteX44" fmla="*/ 175027 w 637153"/>
              <a:gd name="connsiteY44" fmla="*/ 309237 h 392254"/>
              <a:gd name="connsiteX45" fmla="*/ 186096 w 637153"/>
              <a:gd name="connsiteY45" fmla="*/ 331375 h 392254"/>
              <a:gd name="connsiteX46" fmla="*/ 186096 w 637153"/>
              <a:gd name="connsiteY46" fmla="*/ 331375 h 392254"/>
              <a:gd name="connsiteX47" fmla="*/ 186096 w 637153"/>
              <a:gd name="connsiteY47" fmla="*/ 331375 h 392254"/>
              <a:gd name="connsiteX48" fmla="*/ 208234 w 637153"/>
              <a:gd name="connsiteY48" fmla="*/ 339677 h 392254"/>
              <a:gd name="connsiteX49" fmla="*/ 211001 w 637153"/>
              <a:gd name="connsiteY49" fmla="*/ 339677 h 392254"/>
              <a:gd name="connsiteX50" fmla="*/ 221378 w 637153"/>
              <a:gd name="connsiteY50" fmla="*/ 337601 h 392254"/>
              <a:gd name="connsiteX51" fmla="*/ 231755 w 637153"/>
              <a:gd name="connsiteY51" fmla="*/ 357664 h 392254"/>
              <a:gd name="connsiteX52" fmla="*/ 231755 w 637153"/>
              <a:gd name="connsiteY52" fmla="*/ 357664 h 392254"/>
              <a:gd name="connsiteX53" fmla="*/ 231755 w 637153"/>
              <a:gd name="connsiteY53" fmla="*/ 357664 h 392254"/>
              <a:gd name="connsiteX54" fmla="*/ 251126 w 637153"/>
              <a:gd name="connsiteY54" fmla="*/ 365274 h 392254"/>
              <a:gd name="connsiteX55" fmla="*/ 254585 w 637153"/>
              <a:gd name="connsiteY55" fmla="*/ 365274 h 392254"/>
              <a:gd name="connsiteX56" fmla="*/ 267729 w 637153"/>
              <a:gd name="connsiteY56" fmla="*/ 361123 h 392254"/>
              <a:gd name="connsiteX57" fmla="*/ 276031 w 637153"/>
              <a:gd name="connsiteY57" fmla="*/ 374267 h 392254"/>
              <a:gd name="connsiteX58" fmla="*/ 296093 w 637153"/>
              <a:gd name="connsiteY58" fmla="*/ 381185 h 392254"/>
              <a:gd name="connsiteX59" fmla="*/ 297477 w 637153"/>
              <a:gd name="connsiteY59" fmla="*/ 381185 h 392254"/>
              <a:gd name="connsiteX60" fmla="*/ 298860 w 637153"/>
              <a:gd name="connsiteY60" fmla="*/ 381185 h 392254"/>
              <a:gd name="connsiteX61" fmla="*/ 310621 w 637153"/>
              <a:gd name="connsiteY61" fmla="*/ 376343 h 392254"/>
              <a:gd name="connsiteX62" fmla="*/ 311313 w 637153"/>
              <a:gd name="connsiteY62" fmla="*/ 377034 h 392254"/>
              <a:gd name="connsiteX63" fmla="*/ 320998 w 637153"/>
              <a:gd name="connsiteY63" fmla="*/ 384644 h 392254"/>
              <a:gd name="connsiteX64" fmla="*/ 321690 w 637153"/>
              <a:gd name="connsiteY64" fmla="*/ 385336 h 392254"/>
              <a:gd name="connsiteX65" fmla="*/ 322382 w 637153"/>
              <a:gd name="connsiteY65" fmla="*/ 386028 h 392254"/>
              <a:gd name="connsiteX66" fmla="*/ 343136 w 637153"/>
              <a:gd name="connsiteY66" fmla="*/ 392254 h 392254"/>
              <a:gd name="connsiteX67" fmla="*/ 347287 w 637153"/>
              <a:gd name="connsiteY67" fmla="*/ 392254 h 392254"/>
              <a:gd name="connsiteX68" fmla="*/ 383261 w 637153"/>
              <a:gd name="connsiteY68" fmla="*/ 361815 h 392254"/>
              <a:gd name="connsiteX69" fmla="*/ 415084 w 637153"/>
              <a:gd name="connsiteY69" fmla="*/ 332067 h 392254"/>
              <a:gd name="connsiteX70" fmla="*/ 446907 w 637153"/>
              <a:gd name="connsiteY70" fmla="*/ 301628 h 392254"/>
              <a:gd name="connsiteX71" fmla="*/ 449674 w 637153"/>
              <a:gd name="connsiteY71" fmla="*/ 301628 h 392254"/>
              <a:gd name="connsiteX72" fmla="*/ 487032 w 637153"/>
              <a:gd name="connsiteY72" fmla="*/ 258044 h 392254"/>
              <a:gd name="connsiteX73" fmla="*/ 487032 w 637153"/>
              <a:gd name="connsiteY73" fmla="*/ 253201 h 392254"/>
              <a:gd name="connsiteX74" fmla="*/ 492566 w 637153"/>
              <a:gd name="connsiteY74" fmla="*/ 246283 h 392254"/>
              <a:gd name="connsiteX75" fmla="*/ 540301 w 637153"/>
              <a:gd name="connsiteY75" fmla="*/ 190939 h 392254"/>
              <a:gd name="connsiteX76" fmla="*/ 572124 w 637153"/>
              <a:gd name="connsiteY76" fmla="*/ 192322 h 392254"/>
              <a:gd name="connsiteX77" fmla="*/ 625393 w 637153"/>
              <a:gd name="connsiteY77" fmla="*/ 159807 h 392254"/>
              <a:gd name="connsiteX78" fmla="*/ 637154 w 637153"/>
              <a:gd name="connsiteY78" fmla="*/ 152889 h 392254"/>
              <a:gd name="connsiteX79" fmla="*/ 630927 w 637153"/>
              <a:gd name="connsiteY79" fmla="*/ 141820 h 392254"/>
              <a:gd name="connsiteX80" fmla="*/ 71948 w 637153"/>
              <a:gd name="connsiteY80" fmla="*/ 181253 h 392254"/>
              <a:gd name="connsiteX81" fmla="*/ 18679 w 637153"/>
              <a:gd name="connsiteY81" fmla="*/ 148738 h 392254"/>
              <a:gd name="connsiteX82" fmla="*/ 97545 w 637153"/>
              <a:gd name="connsiteY82" fmla="*/ 18679 h 392254"/>
              <a:gd name="connsiteX83" fmla="*/ 150122 w 637153"/>
              <a:gd name="connsiteY83" fmla="*/ 51194 h 392254"/>
              <a:gd name="connsiteX84" fmla="*/ 156348 w 637153"/>
              <a:gd name="connsiteY84" fmla="*/ 66413 h 392254"/>
              <a:gd name="connsiteX85" fmla="*/ 152197 w 637153"/>
              <a:gd name="connsiteY85" fmla="*/ 73331 h 392254"/>
              <a:gd name="connsiteX86" fmla="*/ 92010 w 637153"/>
              <a:gd name="connsiteY86" fmla="*/ 172952 h 392254"/>
              <a:gd name="connsiteX87" fmla="*/ 87859 w 637153"/>
              <a:gd name="connsiteY87" fmla="*/ 179178 h 392254"/>
              <a:gd name="connsiteX88" fmla="*/ 78866 w 637153"/>
              <a:gd name="connsiteY88" fmla="*/ 182637 h 392254"/>
              <a:gd name="connsiteX89" fmla="*/ 71948 w 637153"/>
              <a:gd name="connsiteY89" fmla="*/ 181253 h 392254"/>
              <a:gd name="connsiteX90" fmla="*/ 160499 w 637153"/>
              <a:gd name="connsiteY90" fmla="*/ 300244 h 392254"/>
              <a:gd name="connsiteX91" fmla="*/ 158424 w 637153"/>
              <a:gd name="connsiteY91" fmla="*/ 300244 h 392254"/>
              <a:gd name="connsiteX92" fmla="*/ 138361 w 637153"/>
              <a:gd name="connsiteY92" fmla="*/ 279490 h 392254"/>
              <a:gd name="connsiteX93" fmla="*/ 143204 w 637153"/>
              <a:gd name="connsiteY93" fmla="*/ 266345 h 392254"/>
              <a:gd name="connsiteX94" fmla="*/ 179870 w 637153"/>
              <a:gd name="connsiteY94" fmla="*/ 224837 h 392254"/>
              <a:gd name="connsiteX95" fmla="*/ 195781 w 637153"/>
              <a:gd name="connsiteY95" fmla="*/ 217919 h 392254"/>
              <a:gd name="connsiteX96" fmla="*/ 208925 w 637153"/>
              <a:gd name="connsiteY96" fmla="*/ 222762 h 392254"/>
              <a:gd name="connsiteX97" fmla="*/ 211001 w 637153"/>
              <a:gd name="connsiteY97" fmla="*/ 251817 h 392254"/>
              <a:gd name="connsiteX98" fmla="*/ 174335 w 637153"/>
              <a:gd name="connsiteY98" fmla="*/ 293326 h 392254"/>
              <a:gd name="connsiteX99" fmla="*/ 160499 w 637153"/>
              <a:gd name="connsiteY99" fmla="*/ 300244 h 392254"/>
              <a:gd name="connsiteX100" fmla="*/ 211693 w 637153"/>
              <a:gd name="connsiteY100" fmla="*/ 326533 h 392254"/>
              <a:gd name="connsiteX101" fmla="*/ 209617 w 637153"/>
              <a:gd name="connsiteY101" fmla="*/ 326533 h 392254"/>
              <a:gd name="connsiteX102" fmla="*/ 189555 w 637153"/>
              <a:gd name="connsiteY102" fmla="*/ 305778 h 392254"/>
              <a:gd name="connsiteX103" fmla="*/ 194398 w 637153"/>
              <a:gd name="connsiteY103" fmla="*/ 292634 h 392254"/>
              <a:gd name="connsiteX104" fmla="*/ 226221 w 637153"/>
              <a:gd name="connsiteY104" fmla="*/ 255968 h 392254"/>
              <a:gd name="connsiteX105" fmla="*/ 242132 w 637153"/>
              <a:gd name="connsiteY105" fmla="*/ 249050 h 392254"/>
              <a:gd name="connsiteX106" fmla="*/ 255277 w 637153"/>
              <a:gd name="connsiteY106" fmla="*/ 253893 h 392254"/>
              <a:gd name="connsiteX107" fmla="*/ 257352 w 637153"/>
              <a:gd name="connsiteY107" fmla="*/ 282949 h 392254"/>
              <a:gd name="connsiteX108" fmla="*/ 225529 w 637153"/>
              <a:gd name="connsiteY108" fmla="*/ 319615 h 392254"/>
              <a:gd name="connsiteX109" fmla="*/ 211693 w 637153"/>
              <a:gd name="connsiteY109" fmla="*/ 326533 h 392254"/>
              <a:gd name="connsiteX110" fmla="*/ 211693 w 637153"/>
              <a:gd name="connsiteY110" fmla="*/ 326533 h 392254"/>
              <a:gd name="connsiteX111" fmla="*/ 255277 w 637153"/>
              <a:gd name="connsiteY111" fmla="*/ 352129 h 392254"/>
              <a:gd name="connsiteX112" fmla="*/ 253201 w 637153"/>
              <a:gd name="connsiteY112" fmla="*/ 352129 h 392254"/>
              <a:gd name="connsiteX113" fmla="*/ 242132 w 637153"/>
              <a:gd name="connsiteY113" fmla="*/ 347979 h 392254"/>
              <a:gd name="connsiteX114" fmla="*/ 240749 w 637153"/>
              <a:gd name="connsiteY114" fmla="*/ 323765 h 392254"/>
              <a:gd name="connsiteX115" fmla="*/ 272572 w 637153"/>
              <a:gd name="connsiteY115" fmla="*/ 287100 h 392254"/>
              <a:gd name="connsiteX116" fmla="*/ 285716 w 637153"/>
              <a:gd name="connsiteY116" fmla="*/ 281565 h 392254"/>
              <a:gd name="connsiteX117" fmla="*/ 296785 w 637153"/>
              <a:gd name="connsiteY117" fmla="*/ 285716 h 392254"/>
              <a:gd name="connsiteX118" fmla="*/ 298169 w 637153"/>
              <a:gd name="connsiteY118" fmla="*/ 309929 h 392254"/>
              <a:gd name="connsiteX119" fmla="*/ 266345 w 637153"/>
              <a:gd name="connsiteY119" fmla="*/ 346595 h 392254"/>
              <a:gd name="connsiteX120" fmla="*/ 255277 w 637153"/>
              <a:gd name="connsiteY120" fmla="*/ 352129 h 392254"/>
              <a:gd name="connsiteX121" fmla="*/ 255277 w 637153"/>
              <a:gd name="connsiteY121" fmla="*/ 352129 h 392254"/>
              <a:gd name="connsiteX122" fmla="*/ 297477 w 637153"/>
              <a:gd name="connsiteY122" fmla="*/ 368733 h 392254"/>
              <a:gd name="connsiteX123" fmla="*/ 287100 w 637153"/>
              <a:gd name="connsiteY123" fmla="*/ 365274 h 392254"/>
              <a:gd name="connsiteX124" fmla="*/ 285716 w 637153"/>
              <a:gd name="connsiteY124" fmla="*/ 345903 h 392254"/>
              <a:gd name="connsiteX125" fmla="*/ 312696 w 637153"/>
              <a:gd name="connsiteY125" fmla="*/ 314772 h 392254"/>
              <a:gd name="connsiteX126" fmla="*/ 323074 w 637153"/>
              <a:gd name="connsiteY126" fmla="*/ 309929 h 392254"/>
              <a:gd name="connsiteX127" fmla="*/ 332067 w 637153"/>
              <a:gd name="connsiteY127" fmla="*/ 313388 h 392254"/>
              <a:gd name="connsiteX128" fmla="*/ 333451 w 637153"/>
              <a:gd name="connsiteY128" fmla="*/ 332759 h 392254"/>
              <a:gd name="connsiteX129" fmla="*/ 306470 w 637153"/>
              <a:gd name="connsiteY129" fmla="*/ 363890 h 392254"/>
              <a:gd name="connsiteX130" fmla="*/ 297477 w 637153"/>
              <a:gd name="connsiteY130" fmla="*/ 368733 h 392254"/>
              <a:gd name="connsiteX131" fmla="*/ 297477 w 637153"/>
              <a:gd name="connsiteY131" fmla="*/ 368733 h 392254"/>
              <a:gd name="connsiteX132" fmla="*/ 449674 w 637153"/>
              <a:gd name="connsiteY132" fmla="*/ 287791 h 392254"/>
              <a:gd name="connsiteX133" fmla="*/ 446907 w 637153"/>
              <a:gd name="connsiteY133" fmla="*/ 287791 h 392254"/>
              <a:gd name="connsiteX134" fmla="*/ 435146 w 637153"/>
              <a:gd name="connsiteY134" fmla="*/ 285024 h 392254"/>
              <a:gd name="connsiteX135" fmla="*/ 435838 w 637153"/>
              <a:gd name="connsiteY135" fmla="*/ 289175 h 392254"/>
              <a:gd name="connsiteX136" fmla="*/ 410933 w 637153"/>
              <a:gd name="connsiteY136" fmla="*/ 318923 h 392254"/>
              <a:gd name="connsiteX137" fmla="*/ 410933 w 637153"/>
              <a:gd name="connsiteY137" fmla="*/ 318923 h 392254"/>
              <a:gd name="connsiteX138" fmla="*/ 404015 w 637153"/>
              <a:gd name="connsiteY138" fmla="*/ 318231 h 392254"/>
              <a:gd name="connsiteX139" fmla="*/ 404015 w 637153"/>
              <a:gd name="connsiteY139" fmla="*/ 318923 h 392254"/>
              <a:gd name="connsiteX140" fmla="*/ 379110 w 637153"/>
              <a:gd name="connsiteY140" fmla="*/ 348670 h 392254"/>
              <a:gd name="connsiteX141" fmla="*/ 379110 w 637153"/>
              <a:gd name="connsiteY141" fmla="*/ 348670 h 392254"/>
              <a:gd name="connsiteX142" fmla="*/ 372192 w 637153"/>
              <a:gd name="connsiteY142" fmla="*/ 347979 h 392254"/>
              <a:gd name="connsiteX143" fmla="*/ 372192 w 637153"/>
              <a:gd name="connsiteY143" fmla="*/ 348670 h 392254"/>
              <a:gd name="connsiteX144" fmla="*/ 347287 w 637153"/>
              <a:gd name="connsiteY144" fmla="*/ 378418 h 392254"/>
              <a:gd name="connsiteX145" fmla="*/ 347287 w 637153"/>
              <a:gd name="connsiteY145" fmla="*/ 378418 h 392254"/>
              <a:gd name="connsiteX146" fmla="*/ 345211 w 637153"/>
              <a:gd name="connsiteY146" fmla="*/ 378418 h 392254"/>
              <a:gd name="connsiteX147" fmla="*/ 330683 w 637153"/>
              <a:gd name="connsiteY147" fmla="*/ 374267 h 392254"/>
              <a:gd name="connsiteX148" fmla="*/ 321690 w 637153"/>
              <a:gd name="connsiteY148" fmla="*/ 367349 h 392254"/>
              <a:gd name="connsiteX149" fmla="*/ 343828 w 637153"/>
              <a:gd name="connsiteY149" fmla="*/ 341752 h 392254"/>
              <a:gd name="connsiteX150" fmla="*/ 341061 w 637153"/>
              <a:gd name="connsiteY150" fmla="*/ 303011 h 392254"/>
              <a:gd name="connsiteX151" fmla="*/ 323074 w 637153"/>
              <a:gd name="connsiteY151" fmla="*/ 296093 h 392254"/>
              <a:gd name="connsiteX152" fmla="*/ 316155 w 637153"/>
              <a:gd name="connsiteY152" fmla="*/ 296785 h 392254"/>
              <a:gd name="connsiteX153" fmla="*/ 305778 w 637153"/>
              <a:gd name="connsiteY153" fmla="*/ 275339 h 392254"/>
              <a:gd name="connsiteX154" fmla="*/ 285024 w 637153"/>
              <a:gd name="connsiteY154" fmla="*/ 267729 h 392254"/>
              <a:gd name="connsiteX155" fmla="*/ 285024 w 637153"/>
              <a:gd name="connsiteY155" fmla="*/ 267729 h 392254"/>
              <a:gd name="connsiteX156" fmla="*/ 275339 w 637153"/>
              <a:gd name="connsiteY156" fmla="*/ 269113 h 392254"/>
              <a:gd name="connsiteX157" fmla="*/ 263578 w 637153"/>
              <a:gd name="connsiteY157" fmla="*/ 243516 h 392254"/>
              <a:gd name="connsiteX158" fmla="*/ 241440 w 637153"/>
              <a:gd name="connsiteY158" fmla="*/ 235214 h 392254"/>
              <a:gd name="connsiteX159" fmla="*/ 241440 w 637153"/>
              <a:gd name="connsiteY159" fmla="*/ 235214 h 392254"/>
              <a:gd name="connsiteX160" fmla="*/ 228988 w 637153"/>
              <a:gd name="connsiteY160" fmla="*/ 237290 h 392254"/>
              <a:gd name="connsiteX161" fmla="*/ 217227 w 637153"/>
              <a:gd name="connsiteY161" fmla="*/ 212385 h 392254"/>
              <a:gd name="connsiteX162" fmla="*/ 195089 w 637153"/>
              <a:gd name="connsiteY162" fmla="*/ 204083 h 392254"/>
              <a:gd name="connsiteX163" fmla="*/ 195089 w 637153"/>
              <a:gd name="connsiteY163" fmla="*/ 204083 h 392254"/>
              <a:gd name="connsiteX164" fmla="*/ 168801 w 637153"/>
              <a:gd name="connsiteY164" fmla="*/ 215844 h 392254"/>
              <a:gd name="connsiteX165" fmla="*/ 150814 w 637153"/>
              <a:gd name="connsiteY165" fmla="*/ 236598 h 392254"/>
              <a:gd name="connsiteX166" fmla="*/ 150122 w 637153"/>
              <a:gd name="connsiteY166" fmla="*/ 235906 h 392254"/>
              <a:gd name="connsiteX167" fmla="*/ 103079 w 637153"/>
              <a:gd name="connsiteY167" fmla="*/ 181253 h 392254"/>
              <a:gd name="connsiteX168" fmla="*/ 163266 w 637153"/>
              <a:gd name="connsiteY168" fmla="*/ 81633 h 392254"/>
              <a:gd name="connsiteX169" fmla="*/ 213076 w 637153"/>
              <a:gd name="connsiteY169" fmla="*/ 92010 h 392254"/>
              <a:gd name="connsiteX170" fmla="*/ 253201 w 637153"/>
              <a:gd name="connsiteY170" fmla="*/ 89243 h 392254"/>
              <a:gd name="connsiteX171" fmla="*/ 257352 w 637153"/>
              <a:gd name="connsiteY171" fmla="*/ 89243 h 392254"/>
              <a:gd name="connsiteX172" fmla="*/ 275339 w 637153"/>
              <a:gd name="connsiteY172" fmla="*/ 92010 h 392254"/>
              <a:gd name="connsiteX173" fmla="*/ 237290 w 637153"/>
              <a:gd name="connsiteY173" fmla="*/ 136978 h 392254"/>
              <a:gd name="connsiteX174" fmla="*/ 226912 w 637153"/>
              <a:gd name="connsiteY174" fmla="*/ 167417 h 392254"/>
              <a:gd name="connsiteX175" fmla="*/ 241440 w 637153"/>
              <a:gd name="connsiteY175" fmla="*/ 195781 h 392254"/>
              <a:gd name="connsiteX176" fmla="*/ 241440 w 637153"/>
              <a:gd name="connsiteY176" fmla="*/ 195781 h 392254"/>
              <a:gd name="connsiteX177" fmla="*/ 241440 w 637153"/>
              <a:gd name="connsiteY177" fmla="*/ 195781 h 392254"/>
              <a:gd name="connsiteX178" fmla="*/ 268421 w 637153"/>
              <a:gd name="connsiteY178" fmla="*/ 205466 h 392254"/>
              <a:gd name="connsiteX179" fmla="*/ 271880 w 637153"/>
              <a:gd name="connsiteY179" fmla="*/ 205466 h 392254"/>
              <a:gd name="connsiteX180" fmla="*/ 300244 w 637153"/>
              <a:gd name="connsiteY180" fmla="*/ 190939 h 392254"/>
              <a:gd name="connsiteX181" fmla="*/ 347287 w 637153"/>
              <a:gd name="connsiteY181" fmla="*/ 136978 h 392254"/>
              <a:gd name="connsiteX182" fmla="*/ 347287 w 637153"/>
              <a:gd name="connsiteY182" fmla="*/ 136978 h 392254"/>
              <a:gd name="connsiteX183" fmla="*/ 354897 w 637153"/>
              <a:gd name="connsiteY183" fmla="*/ 143896 h 392254"/>
              <a:gd name="connsiteX184" fmla="*/ 466277 w 637153"/>
              <a:gd name="connsiteY184" fmla="*/ 239365 h 392254"/>
              <a:gd name="connsiteX185" fmla="*/ 473887 w 637153"/>
              <a:gd name="connsiteY185" fmla="*/ 256660 h 392254"/>
              <a:gd name="connsiteX186" fmla="*/ 473887 w 637153"/>
              <a:gd name="connsiteY186" fmla="*/ 259427 h 392254"/>
              <a:gd name="connsiteX187" fmla="*/ 449674 w 637153"/>
              <a:gd name="connsiteY187" fmla="*/ 287791 h 392254"/>
              <a:gd name="connsiteX188" fmla="*/ 449674 w 637153"/>
              <a:gd name="connsiteY188" fmla="*/ 287791 h 392254"/>
              <a:gd name="connsiteX189" fmla="*/ 483573 w 637153"/>
              <a:gd name="connsiteY189" fmla="*/ 237290 h 392254"/>
              <a:gd name="connsiteX190" fmla="*/ 475963 w 637153"/>
              <a:gd name="connsiteY190" fmla="*/ 228296 h 392254"/>
              <a:gd name="connsiteX191" fmla="*/ 346595 w 637153"/>
              <a:gd name="connsiteY191" fmla="*/ 116915 h 392254"/>
              <a:gd name="connsiteX192" fmla="*/ 289867 w 637153"/>
              <a:gd name="connsiteY192" fmla="*/ 181945 h 392254"/>
              <a:gd name="connsiteX193" fmla="*/ 271188 w 637153"/>
              <a:gd name="connsiteY193" fmla="*/ 191630 h 392254"/>
              <a:gd name="connsiteX194" fmla="*/ 269113 w 637153"/>
              <a:gd name="connsiteY194" fmla="*/ 191630 h 392254"/>
              <a:gd name="connsiteX195" fmla="*/ 250434 w 637153"/>
              <a:gd name="connsiteY195" fmla="*/ 184712 h 392254"/>
              <a:gd name="connsiteX196" fmla="*/ 246975 w 637153"/>
              <a:gd name="connsiteY196" fmla="*/ 146663 h 392254"/>
              <a:gd name="connsiteX197" fmla="*/ 247667 w 637153"/>
              <a:gd name="connsiteY197" fmla="*/ 145971 h 392254"/>
              <a:gd name="connsiteX198" fmla="*/ 302319 w 637153"/>
              <a:gd name="connsiteY198" fmla="*/ 83709 h 392254"/>
              <a:gd name="connsiteX199" fmla="*/ 323074 w 637153"/>
              <a:gd name="connsiteY199" fmla="*/ 74715 h 392254"/>
              <a:gd name="connsiteX200" fmla="*/ 325841 w 637153"/>
              <a:gd name="connsiteY200" fmla="*/ 74715 h 392254"/>
              <a:gd name="connsiteX201" fmla="*/ 329300 w 637153"/>
              <a:gd name="connsiteY201" fmla="*/ 75407 h 392254"/>
              <a:gd name="connsiteX202" fmla="*/ 424077 w 637153"/>
              <a:gd name="connsiteY202" fmla="*/ 92702 h 392254"/>
              <a:gd name="connsiteX203" fmla="*/ 474579 w 637153"/>
              <a:gd name="connsiteY203" fmla="*/ 83709 h 392254"/>
              <a:gd name="connsiteX204" fmla="*/ 514704 w 637153"/>
              <a:gd name="connsiteY204" fmla="*/ 148738 h 392254"/>
              <a:gd name="connsiteX205" fmla="*/ 533383 w 637153"/>
              <a:gd name="connsiteY205" fmla="*/ 179870 h 392254"/>
              <a:gd name="connsiteX206" fmla="*/ 483573 w 637153"/>
              <a:gd name="connsiteY206" fmla="*/ 237290 h 392254"/>
              <a:gd name="connsiteX207" fmla="*/ 565898 w 637153"/>
              <a:gd name="connsiteY207" fmla="*/ 181253 h 392254"/>
              <a:gd name="connsiteX208" fmla="*/ 558979 w 637153"/>
              <a:gd name="connsiteY208" fmla="*/ 183329 h 392254"/>
              <a:gd name="connsiteX209" fmla="*/ 549294 w 637153"/>
              <a:gd name="connsiteY209" fmla="*/ 179178 h 392254"/>
              <a:gd name="connsiteX210" fmla="*/ 545143 w 637153"/>
              <a:gd name="connsiteY210" fmla="*/ 172260 h 392254"/>
              <a:gd name="connsiteX211" fmla="*/ 526465 w 637153"/>
              <a:gd name="connsiteY211" fmla="*/ 141820 h 392254"/>
              <a:gd name="connsiteX212" fmla="*/ 482881 w 637153"/>
              <a:gd name="connsiteY212" fmla="*/ 69872 h 392254"/>
              <a:gd name="connsiteX213" fmla="*/ 486340 w 637153"/>
              <a:gd name="connsiteY213" fmla="*/ 51885 h 392254"/>
              <a:gd name="connsiteX214" fmla="*/ 487723 w 637153"/>
              <a:gd name="connsiteY214" fmla="*/ 51194 h 392254"/>
              <a:gd name="connsiteX215" fmla="*/ 540993 w 637153"/>
              <a:gd name="connsiteY215" fmla="*/ 18679 h 392254"/>
              <a:gd name="connsiteX216" fmla="*/ 619167 w 637153"/>
              <a:gd name="connsiteY216" fmla="*/ 148738 h 392254"/>
              <a:gd name="connsiteX217" fmla="*/ 565898 w 637153"/>
              <a:gd name="connsiteY217" fmla="*/ 181253 h 39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</a:cxnLst>
            <a:rect l="l" t="t" r="r" b="b"/>
            <a:pathLst>
              <a:path w="637153" h="392254">
                <a:moveTo>
                  <a:pt x="630927" y="141820"/>
                </a:moveTo>
                <a:lnTo>
                  <a:pt x="552753" y="11761"/>
                </a:lnTo>
                <a:lnTo>
                  <a:pt x="545835" y="0"/>
                </a:lnTo>
                <a:lnTo>
                  <a:pt x="534074" y="7610"/>
                </a:lnTo>
                <a:lnTo>
                  <a:pt x="481497" y="40125"/>
                </a:lnTo>
                <a:cubicBezTo>
                  <a:pt x="475271" y="43584"/>
                  <a:pt x="470428" y="49810"/>
                  <a:pt x="468353" y="56728"/>
                </a:cubicBezTo>
                <a:cubicBezTo>
                  <a:pt x="466969" y="61571"/>
                  <a:pt x="466969" y="67105"/>
                  <a:pt x="469045" y="71948"/>
                </a:cubicBezTo>
                <a:cubicBezTo>
                  <a:pt x="454517" y="76790"/>
                  <a:pt x="439989" y="79558"/>
                  <a:pt x="424769" y="79558"/>
                </a:cubicBezTo>
                <a:cubicBezTo>
                  <a:pt x="404015" y="78866"/>
                  <a:pt x="383261" y="75407"/>
                  <a:pt x="363198" y="69181"/>
                </a:cubicBezTo>
                <a:cubicBezTo>
                  <a:pt x="353513" y="66413"/>
                  <a:pt x="343136" y="64338"/>
                  <a:pt x="332759" y="62263"/>
                </a:cubicBezTo>
                <a:lnTo>
                  <a:pt x="331375" y="62263"/>
                </a:lnTo>
                <a:lnTo>
                  <a:pt x="331375" y="62263"/>
                </a:lnTo>
                <a:cubicBezTo>
                  <a:pt x="330683" y="62263"/>
                  <a:pt x="329992" y="62263"/>
                  <a:pt x="329992" y="62263"/>
                </a:cubicBezTo>
                <a:lnTo>
                  <a:pt x="328608" y="62263"/>
                </a:lnTo>
                <a:lnTo>
                  <a:pt x="327224" y="62263"/>
                </a:lnTo>
                <a:cubicBezTo>
                  <a:pt x="325841" y="62263"/>
                  <a:pt x="325149" y="62263"/>
                  <a:pt x="323765" y="62263"/>
                </a:cubicBezTo>
                <a:lnTo>
                  <a:pt x="323765" y="62263"/>
                </a:lnTo>
                <a:cubicBezTo>
                  <a:pt x="312005" y="62263"/>
                  <a:pt x="300244" y="67105"/>
                  <a:pt x="292634" y="76099"/>
                </a:cubicBezTo>
                <a:lnTo>
                  <a:pt x="287100" y="82325"/>
                </a:lnTo>
                <a:cubicBezTo>
                  <a:pt x="278106" y="78866"/>
                  <a:pt x="268421" y="76790"/>
                  <a:pt x="258736" y="76790"/>
                </a:cubicBezTo>
                <a:cubicBezTo>
                  <a:pt x="256660" y="76790"/>
                  <a:pt x="255277" y="76790"/>
                  <a:pt x="253201" y="76790"/>
                </a:cubicBezTo>
                <a:cubicBezTo>
                  <a:pt x="249050" y="76790"/>
                  <a:pt x="245591" y="77482"/>
                  <a:pt x="241440" y="77482"/>
                </a:cubicBezTo>
                <a:cubicBezTo>
                  <a:pt x="232447" y="78174"/>
                  <a:pt x="223453" y="78866"/>
                  <a:pt x="214460" y="78866"/>
                </a:cubicBezTo>
                <a:cubicBezTo>
                  <a:pt x="199240" y="79558"/>
                  <a:pt x="184020" y="76099"/>
                  <a:pt x="170184" y="69872"/>
                </a:cubicBezTo>
                <a:cubicBezTo>
                  <a:pt x="170876" y="65722"/>
                  <a:pt x="170876" y="61571"/>
                  <a:pt x="170184" y="56728"/>
                </a:cubicBezTo>
                <a:cubicBezTo>
                  <a:pt x="168109" y="49810"/>
                  <a:pt x="163266" y="43584"/>
                  <a:pt x="157040" y="40125"/>
                </a:cubicBezTo>
                <a:lnTo>
                  <a:pt x="105155" y="7610"/>
                </a:lnTo>
                <a:lnTo>
                  <a:pt x="93394" y="0"/>
                </a:lnTo>
                <a:lnTo>
                  <a:pt x="86476" y="11761"/>
                </a:lnTo>
                <a:lnTo>
                  <a:pt x="6918" y="141820"/>
                </a:lnTo>
                <a:lnTo>
                  <a:pt x="0" y="153581"/>
                </a:lnTo>
                <a:lnTo>
                  <a:pt x="11761" y="160499"/>
                </a:lnTo>
                <a:lnTo>
                  <a:pt x="65030" y="193014"/>
                </a:lnTo>
                <a:cubicBezTo>
                  <a:pt x="74715" y="199240"/>
                  <a:pt x="86476" y="198548"/>
                  <a:pt x="95469" y="191630"/>
                </a:cubicBezTo>
                <a:lnTo>
                  <a:pt x="140437" y="244208"/>
                </a:lnTo>
                <a:lnTo>
                  <a:pt x="141128" y="245591"/>
                </a:lnTo>
                <a:lnTo>
                  <a:pt x="142512" y="246283"/>
                </a:lnTo>
                <a:lnTo>
                  <a:pt x="142512" y="246283"/>
                </a:lnTo>
                <a:lnTo>
                  <a:pt x="132827" y="257352"/>
                </a:lnTo>
                <a:cubicBezTo>
                  <a:pt x="120374" y="271880"/>
                  <a:pt x="121758" y="293326"/>
                  <a:pt x="135594" y="305778"/>
                </a:cubicBezTo>
                <a:lnTo>
                  <a:pt x="135594" y="305778"/>
                </a:lnTo>
                <a:lnTo>
                  <a:pt x="135594" y="305778"/>
                </a:lnTo>
                <a:cubicBezTo>
                  <a:pt x="141820" y="311313"/>
                  <a:pt x="149430" y="314080"/>
                  <a:pt x="157732" y="314080"/>
                </a:cubicBezTo>
                <a:cubicBezTo>
                  <a:pt x="159115" y="314080"/>
                  <a:pt x="160499" y="314080"/>
                  <a:pt x="161883" y="314080"/>
                </a:cubicBezTo>
                <a:cubicBezTo>
                  <a:pt x="166725" y="313388"/>
                  <a:pt x="170876" y="312005"/>
                  <a:pt x="175027" y="309237"/>
                </a:cubicBezTo>
                <a:cubicBezTo>
                  <a:pt x="175719" y="317539"/>
                  <a:pt x="179870" y="325841"/>
                  <a:pt x="186096" y="331375"/>
                </a:cubicBezTo>
                <a:lnTo>
                  <a:pt x="186096" y="331375"/>
                </a:lnTo>
                <a:lnTo>
                  <a:pt x="186096" y="331375"/>
                </a:lnTo>
                <a:cubicBezTo>
                  <a:pt x="192322" y="336910"/>
                  <a:pt x="199932" y="339677"/>
                  <a:pt x="208234" y="339677"/>
                </a:cubicBezTo>
                <a:cubicBezTo>
                  <a:pt x="208925" y="339677"/>
                  <a:pt x="210309" y="339677"/>
                  <a:pt x="211001" y="339677"/>
                </a:cubicBezTo>
                <a:cubicBezTo>
                  <a:pt x="214460" y="339677"/>
                  <a:pt x="217919" y="338985"/>
                  <a:pt x="221378" y="337601"/>
                </a:cubicBezTo>
                <a:cubicBezTo>
                  <a:pt x="222070" y="345211"/>
                  <a:pt x="225529" y="352821"/>
                  <a:pt x="231755" y="357664"/>
                </a:cubicBezTo>
                <a:lnTo>
                  <a:pt x="231755" y="357664"/>
                </a:lnTo>
                <a:lnTo>
                  <a:pt x="231755" y="357664"/>
                </a:lnTo>
                <a:cubicBezTo>
                  <a:pt x="237290" y="362506"/>
                  <a:pt x="244208" y="365274"/>
                  <a:pt x="251126" y="365274"/>
                </a:cubicBezTo>
                <a:cubicBezTo>
                  <a:pt x="252509" y="365274"/>
                  <a:pt x="253201" y="365274"/>
                  <a:pt x="254585" y="365274"/>
                </a:cubicBezTo>
                <a:cubicBezTo>
                  <a:pt x="259427" y="365274"/>
                  <a:pt x="263578" y="363198"/>
                  <a:pt x="267729" y="361123"/>
                </a:cubicBezTo>
                <a:cubicBezTo>
                  <a:pt x="269113" y="365966"/>
                  <a:pt x="271880" y="370808"/>
                  <a:pt x="276031" y="374267"/>
                </a:cubicBezTo>
                <a:cubicBezTo>
                  <a:pt x="281565" y="379110"/>
                  <a:pt x="288483" y="381877"/>
                  <a:pt x="296093" y="381185"/>
                </a:cubicBezTo>
                <a:lnTo>
                  <a:pt x="297477" y="381185"/>
                </a:lnTo>
                <a:lnTo>
                  <a:pt x="298860" y="381185"/>
                </a:lnTo>
                <a:cubicBezTo>
                  <a:pt x="303011" y="380493"/>
                  <a:pt x="307162" y="378418"/>
                  <a:pt x="310621" y="376343"/>
                </a:cubicBezTo>
                <a:lnTo>
                  <a:pt x="311313" y="377034"/>
                </a:lnTo>
                <a:lnTo>
                  <a:pt x="320998" y="384644"/>
                </a:lnTo>
                <a:lnTo>
                  <a:pt x="321690" y="385336"/>
                </a:lnTo>
                <a:lnTo>
                  <a:pt x="322382" y="386028"/>
                </a:lnTo>
                <a:cubicBezTo>
                  <a:pt x="328608" y="390179"/>
                  <a:pt x="336218" y="392254"/>
                  <a:pt x="343136" y="392254"/>
                </a:cubicBezTo>
                <a:cubicBezTo>
                  <a:pt x="344520" y="392254"/>
                  <a:pt x="345903" y="392254"/>
                  <a:pt x="347287" y="392254"/>
                </a:cubicBezTo>
                <a:cubicBezTo>
                  <a:pt x="364582" y="390871"/>
                  <a:pt x="378418" y="378418"/>
                  <a:pt x="383261" y="361815"/>
                </a:cubicBezTo>
                <a:cubicBezTo>
                  <a:pt x="398480" y="359047"/>
                  <a:pt x="410933" y="347287"/>
                  <a:pt x="415084" y="332067"/>
                </a:cubicBezTo>
                <a:cubicBezTo>
                  <a:pt x="430995" y="328608"/>
                  <a:pt x="443448" y="316847"/>
                  <a:pt x="446907" y="301628"/>
                </a:cubicBezTo>
                <a:cubicBezTo>
                  <a:pt x="447599" y="301628"/>
                  <a:pt x="448982" y="301628"/>
                  <a:pt x="449674" y="301628"/>
                </a:cubicBezTo>
                <a:cubicBezTo>
                  <a:pt x="471812" y="299552"/>
                  <a:pt x="488415" y="280182"/>
                  <a:pt x="487032" y="258044"/>
                </a:cubicBezTo>
                <a:cubicBezTo>
                  <a:pt x="487032" y="256660"/>
                  <a:pt x="487032" y="254585"/>
                  <a:pt x="487032" y="253201"/>
                </a:cubicBezTo>
                <a:lnTo>
                  <a:pt x="492566" y="246283"/>
                </a:lnTo>
                <a:lnTo>
                  <a:pt x="540301" y="190939"/>
                </a:lnTo>
                <a:cubicBezTo>
                  <a:pt x="549294" y="198548"/>
                  <a:pt x="561747" y="198548"/>
                  <a:pt x="572124" y="192322"/>
                </a:cubicBezTo>
                <a:lnTo>
                  <a:pt x="625393" y="159807"/>
                </a:lnTo>
                <a:lnTo>
                  <a:pt x="637154" y="152889"/>
                </a:lnTo>
                <a:lnTo>
                  <a:pt x="630927" y="141820"/>
                </a:lnTo>
                <a:close/>
                <a:moveTo>
                  <a:pt x="71948" y="181253"/>
                </a:moveTo>
                <a:lnTo>
                  <a:pt x="18679" y="148738"/>
                </a:lnTo>
                <a:lnTo>
                  <a:pt x="97545" y="18679"/>
                </a:lnTo>
                <a:lnTo>
                  <a:pt x="150122" y="51194"/>
                </a:lnTo>
                <a:cubicBezTo>
                  <a:pt x="155656" y="53961"/>
                  <a:pt x="158424" y="60879"/>
                  <a:pt x="156348" y="66413"/>
                </a:cubicBezTo>
                <a:lnTo>
                  <a:pt x="152197" y="73331"/>
                </a:lnTo>
                <a:lnTo>
                  <a:pt x="92010" y="172952"/>
                </a:lnTo>
                <a:lnTo>
                  <a:pt x="87859" y="179178"/>
                </a:lnTo>
                <a:cubicBezTo>
                  <a:pt x="85784" y="181253"/>
                  <a:pt x="82325" y="182637"/>
                  <a:pt x="78866" y="182637"/>
                </a:cubicBezTo>
                <a:cubicBezTo>
                  <a:pt x="76790" y="183329"/>
                  <a:pt x="74023" y="182637"/>
                  <a:pt x="71948" y="181253"/>
                </a:cubicBezTo>
                <a:close/>
                <a:moveTo>
                  <a:pt x="160499" y="300244"/>
                </a:moveTo>
                <a:cubicBezTo>
                  <a:pt x="159807" y="300244"/>
                  <a:pt x="159115" y="300244"/>
                  <a:pt x="158424" y="300244"/>
                </a:cubicBezTo>
                <a:cubicBezTo>
                  <a:pt x="147355" y="300244"/>
                  <a:pt x="138361" y="290559"/>
                  <a:pt x="138361" y="279490"/>
                </a:cubicBezTo>
                <a:cubicBezTo>
                  <a:pt x="138361" y="274647"/>
                  <a:pt x="140437" y="269804"/>
                  <a:pt x="143204" y="266345"/>
                </a:cubicBezTo>
                <a:lnTo>
                  <a:pt x="179870" y="224837"/>
                </a:lnTo>
                <a:cubicBezTo>
                  <a:pt x="184020" y="220686"/>
                  <a:pt x="189555" y="217919"/>
                  <a:pt x="195781" y="217919"/>
                </a:cubicBezTo>
                <a:cubicBezTo>
                  <a:pt x="200624" y="217919"/>
                  <a:pt x="205466" y="219994"/>
                  <a:pt x="208925" y="222762"/>
                </a:cubicBezTo>
                <a:cubicBezTo>
                  <a:pt x="217227" y="230371"/>
                  <a:pt x="218611" y="243516"/>
                  <a:pt x="211001" y="251817"/>
                </a:cubicBezTo>
                <a:lnTo>
                  <a:pt x="174335" y="293326"/>
                </a:lnTo>
                <a:cubicBezTo>
                  <a:pt x="170876" y="297477"/>
                  <a:pt x="166034" y="299552"/>
                  <a:pt x="160499" y="300244"/>
                </a:cubicBezTo>
                <a:close/>
                <a:moveTo>
                  <a:pt x="211693" y="326533"/>
                </a:moveTo>
                <a:cubicBezTo>
                  <a:pt x="211001" y="326533"/>
                  <a:pt x="210309" y="326533"/>
                  <a:pt x="209617" y="326533"/>
                </a:cubicBezTo>
                <a:cubicBezTo>
                  <a:pt x="198548" y="326533"/>
                  <a:pt x="189555" y="316847"/>
                  <a:pt x="189555" y="305778"/>
                </a:cubicBezTo>
                <a:cubicBezTo>
                  <a:pt x="189555" y="300936"/>
                  <a:pt x="191630" y="296093"/>
                  <a:pt x="194398" y="292634"/>
                </a:cubicBezTo>
                <a:lnTo>
                  <a:pt x="226221" y="255968"/>
                </a:lnTo>
                <a:cubicBezTo>
                  <a:pt x="230371" y="251817"/>
                  <a:pt x="235906" y="249050"/>
                  <a:pt x="242132" y="249050"/>
                </a:cubicBezTo>
                <a:cubicBezTo>
                  <a:pt x="246975" y="249050"/>
                  <a:pt x="251817" y="251126"/>
                  <a:pt x="255277" y="253893"/>
                </a:cubicBezTo>
                <a:cubicBezTo>
                  <a:pt x="263578" y="261503"/>
                  <a:pt x="264962" y="274647"/>
                  <a:pt x="257352" y="282949"/>
                </a:cubicBezTo>
                <a:lnTo>
                  <a:pt x="225529" y="319615"/>
                </a:lnTo>
                <a:cubicBezTo>
                  <a:pt x="222070" y="323765"/>
                  <a:pt x="217227" y="326533"/>
                  <a:pt x="211693" y="326533"/>
                </a:cubicBezTo>
                <a:lnTo>
                  <a:pt x="211693" y="326533"/>
                </a:lnTo>
                <a:close/>
                <a:moveTo>
                  <a:pt x="255277" y="352129"/>
                </a:moveTo>
                <a:cubicBezTo>
                  <a:pt x="254585" y="352129"/>
                  <a:pt x="253893" y="352129"/>
                  <a:pt x="253201" y="352129"/>
                </a:cubicBezTo>
                <a:cubicBezTo>
                  <a:pt x="249050" y="352129"/>
                  <a:pt x="245591" y="350746"/>
                  <a:pt x="242132" y="347979"/>
                </a:cubicBezTo>
                <a:cubicBezTo>
                  <a:pt x="235214" y="341752"/>
                  <a:pt x="234522" y="330683"/>
                  <a:pt x="240749" y="323765"/>
                </a:cubicBezTo>
                <a:lnTo>
                  <a:pt x="272572" y="287100"/>
                </a:lnTo>
                <a:cubicBezTo>
                  <a:pt x="276031" y="283641"/>
                  <a:pt x="280873" y="281565"/>
                  <a:pt x="285716" y="281565"/>
                </a:cubicBezTo>
                <a:cubicBezTo>
                  <a:pt x="289867" y="281565"/>
                  <a:pt x="294018" y="282949"/>
                  <a:pt x="296785" y="285716"/>
                </a:cubicBezTo>
                <a:cubicBezTo>
                  <a:pt x="303703" y="291942"/>
                  <a:pt x="304395" y="303011"/>
                  <a:pt x="298169" y="309929"/>
                </a:cubicBezTo>
                <a:lnTo>
                  <a:pt x="266345" y="346595"/>
                </a:lnTo>
                <a:cubicBezTo>
                  <a:pt x="263578" y="350054"/>
                  <a:pt x="259427" y="352129"/>
                  <a:pt x="255277" y="352129"/>
                </a:cubicBezTo>
                <a:lnTo>
                  <a:pt x="255277" y="352129"/>
                </a:lnTo>
                <a:close/>
                <a:moveTo>
                  <a:pt x="297477" y="368733"/>
                </a:moveTo>
                <a:cubicBezTo>
                  <a:pt x="294018" y="368733"/>
                  <a:pt x="289867" y="368041"/>
                  <a:pt x="287100" y="365274"/>
                </a:cubicBezTo>
                <a:cubicBezTo>
                  <a:pt x="281565" y="360431"/>
                  <a:pt x="280873" y="351438"/>
                  <a:pt x="285716" y="345903"/>
                </a:cubicBezTo>
                <a:lnTo>
                  <a:pt x="312696" y="314772"/>
                </a:lnTo>
                <a:cubicBezTo>
                  <a:pt x="315464" y="312005"/>
                  <a:pt x="318923" y="309929"/>
                  <a:pt x="323074" y="309929"/>
                </a:cubicBezTo>
                <a:cubicBezTo>
                  <a:pt x="326533" y="309929"/>
                  <a:pt x="329300" y="311313"/>
                  <a:pt x="332067" y="313388"/>
                </a:cubicBezTo>
                <a:cubicBezTo>
                  <a:pt x="337601" y="318231"/>
                  <a:pt x="338293" y="327224"/>
                  <a:pt x="333451" y="332759"/>
                </a:cubicBezTo>
                <a:lnTo>
                  <a:pt x="306470" y="363890"/>
                </a:lnTo>
                <a:cubicBezTo>
                  <a:pt x="304395" y="366657"/>
                  <a:pt x="300936" y="368041"/>
                  <a:pt x="297477" y="368733"/>
                </a:cubicBezTo>
                <a:lnTo>
                  <a:pt x="297477" y="368733"/>
                </a:lnTo>
                <a:close/>
                <a:moveTo>
                  <a:pt x="449674" y="287791"/>
                </a:moveTo>
                <a:cubicBezTo>
                  <a:pt x="448982" y="287791"/>
                  <a:pt x="447599" y="287791"/>
                  <a:pt x="446907" y="287791"/>
                </a:cubicBezTo>
                <a:cubicBezTo>
                  <a:pt x="442756" y="287791"/>
                  <a:pt x="438605" y="286408"/>
                  <a:pt x="435146" y="285024"/>
                </a:cubicBezTo>
                <a:cubicBezTo>
                  <a:pt x="435146" y="286408"/>
                  <a:pt x="435838" y="287791"/>
                  <a:pt x="435838" y="289175"/>
                </a:cubicBezTo>
                <a:cubicBezTo>
                  <a:pt x="437222" y="304395"/>
                  <a:pt x="426153" y="317539"/>
                  <a:pt x="410933" y="318923"/>
                </a:cubicBezTo>
                <a:cubicBezTo>
                  <a:pt x="410933" y="318923"/>
                  <a:pt x="410933" y="318923"/>
                  <a:pt x="410933" y="318923"/>
                </a:cubicBezTo>
                <a:cubicBezTo>
                  <a:pt x="408858" y="318923"/>
                  <a:pt x="406090" y="318923"/>
                  <a:pt x="404015" y="318231"/>
                </a:cubicBezTo>
                <a:lnTo>
                  <a:pt x="404015" y="318923"/>
                </a:lnTo>
                <a:cubicBezTo>
                  <a:pt x="405398" y="334142"/>
                  <a:pt x="394330" y="347287"/>
                  <a:pt x="379110" y="348670"/>
                </a:cubicBezTo>
                <a:cubicBezTo>
                  <a:pt x="379110" y="348670"/>
                  <a:pt x="379110" y="348670"/>
                  <a:pt x="379110" y="348670"/>
                </a:cubicBezTo>
                <a:cubicBezTo>
                  <a:pt x="377034" y="348670"/>
                  <a:pt x="374267" y="348670"/>
                  <a:pt x="372192" y="347979"/>
                </a:cubicBezTo>
                <a:lnTo>
                  <a:pt x="372192" y="348670"/>
                </a:lnTo>
                <a:cubicBezTo>
                  <a:pt x="373575" y="363890"/>
                  <a:pt x="362506" y="377034"/>
                  <a:pt x="347287" y="378418"/>
                </a:cubicBezTo>
                <a:cubicBezTo>
                  <a:pt x="347287" y="378418"/>
                  <a:pt x="347287" y="378418"/>
                  <a:pt x="347287" y="378418"/>
                </a:cubicBezTo>
                <a:cubicBezTo>
                  <a:pt x="346595" y="378418"/>
                  <a:pt x="345903" y="378418"/>
                  <a:pt x="345211" y="378418"/>
                </a:cubicBezTo>
                <a:cubicBezTo>
                  <a:pt x="340369" y="378418"/>
                  <a:pt x="335526" y="377034"/>
                  <a:pt x="330683" y="374267"/>
                </a:cubicBezTo>
                <a:lnTo>
                  <a:pt x="321690" y="367349"/>
                </a:lnTo>
                <a:lnTo>
                  <a:pt x="343828" y="341752"/>
                </a:lnTo>
                <a:cubicBezTo>
                  <a:pt x="353513" y="329992"/>
                  <a:pt x="352129" y="312696"/>
                  <a:pt x="341061" y="303011"/>
                </a:cubicBezTo>
                <a:cubicBezTo>
                  <a:pt x="336218" y="298860"/>
                  <a:pt x="329992" y="296093"/>
                  <a:pt x="323074" y="296093"/>
                </a:cubicBezTo>
                <a:cubicBezTo>
                  <a:pt x="320998" y="296093"/>
                  <a:pt x="318231" y="296093"/>
                  <a:pt x="316155" y="296785"/>
                </a:cubicBezTo>
                <a:cubicBezTo>
                  <a:pt x="315464" y="288483"/>
                  <a:pt x="312005" y="280873"/>
                  <a:pt x="305778" y="275339"/>
                </a:cubicBezTo>
                <a:cubicBezTo>
                  <a:pt x="300244" y="270496"/>
                  <a:pt x="292634" y="267729"/>
                  <a:pt x="285024" y="267729"/>
                </a:cubicBezTo>
                <a:lnTo>
                  <a:pt x="285024" y="267729"/>
                </a:lnTo>
                <a:cubicBezTo>
                  <a:pt x="281565" y="267729"/>
                  <a:pt x="278798" y="268421"/>
                  <a:pt x="275339" y="269113"/>
                </a:cubicBezTo>
                <a:cubicBezTo>
                  <a:pt x="275339" y="259427"/>
                  <a:pt x="271188" y="250434"/>
                  <a:pt x="263578" y="243516"/>
                </a:cubicBezTo>
                <a:cubicBezTo>
                  <a:pt x="257352" y="237981"/>
                  <a:pt x="249742" y="234522"/>
                  <a:pt x="241440" y="235214"/>
                </a:cubicBezTo>
                <a:lnTo>
                  <a:pt x="241440" y="235214"/>
                </a:lnTo>
                <a:cubicBezTo>
                  <a:pt x="237290" y="235214"/>
                  <a:pt x="233139" y="235906"/>
                  <a:pt x="228988" y="237290"/>
                </a:cubicBezTo>
                <a:cubicBezTo>
                  <a:pt x="228296" y="227604"/>
                  <a:pt x="224145" y="218611"/>
                  <a:pt x="217227" y="212385"/>
                </a:cubicBezTo>
                <a:cubicBezTo>
                  <a:pt x="211001" y="206850"/>
                  <a:pt x="203391" y="203391"/>
                  <a:pt x="195089" y="204083"/>
                </a:cubicBezTo>
                <a:lnTo>
                  <a:pt x="195089" y="204083"/>
                </a:lnTo>
                <a:cubicBezTo>
                  <a:pt x="185404" y="204083"/>
                  <a:pt x="175719" y="208234"/>
                  <a:pt x="168801" y="215844"/>
                </a:cubicBezTo>
                <a:lnTo>
                  <a:pt x="150814" y="236598"/>
                </a:lnTo>
                <a:lnTo>
                  <a:pt x="150122" y="235906"/>
                </a:lnTo>
                <a:lnTo>
                  <a:pt x="103079" y="181253"/>
                </a:lnTo>
                <a:lnTo>
                  <a:pt x="163266" y="81633"/>
                </a:lnTo>
                <a:cubicBezTo>
                  <a:pt x="178486" y="89243"/>
                  <a:pt x="195781" y="92702"/>
                  <a:pt x="213076" y="92010"/>
                </a:cubicBezTo>
                <a:cubicBezTo>
                  <a:pt x="226912" y="92010"/>
                  <a:pt x="240749" y="90627"/>
                  <a:pt x="253201" y="89243"/>
                </a:cubicBezTo>
                <a:cubicBezTo>
                  <a:pt x="254585" y="89243"/>
                  <a:pt x="255968" y="89243"/>
                  <a:pt x="257352" y="89243"/>
                </a:cubicBezTo>
                <a:cubicBezTo>
                  <a:pt x="263578" y="89243"/>
                  <a:pt x="269804" y="89935"/>
                  <a:pt x="275339" y="92010"/>
                </a:cubicBezTo>
                <a:lnTo>
                  <a:pt x="237290" y="136978"/>
                </a:lnTo>
                <a:cubicBezTo>
                  <a:pt x="229680" y="145279"/>
                  <a:pt x="226221" y="156348"/>
                  <a:pt x="226912" y="167417"/>
                </a:cubicBezTo>
                <a:cubicBezTo>
                  <a:pt x="227604" y="178486"/>
                  <a:pt x="233139" y="188171"/>
                  <a:pt x="241440" y="195781"/>
                </a:cubicBezTo>
                <a:lnTo>
                  <a:pt x="241440" y="195781"/>
                </a:lnTo>
                <a:lnTo>
                  <a:pt x="241440" y="195781"/>
                </a:lnTo>
                <a:cubicBezTo>
                  <a:pt x="249050" y="202007"/>
                  <a:pt x="258736" y="205466"/>
                  <a:pt x="268421" y="205466"/>
                </a:cubicBezTo>
                <a:cubicBezTo>
                  <a:pt x="269804" y="205466"/>
                  <a:pt x="270496" y="205466"/>
                  <a:pt x="271880" y="205466"/>
                </a:cubicBezTo>
                <a:cubicBezTo>
                  <a:pt x="282949" y="204775"/>
                  <a:pt x="293326" y="199240"/>
                  <a:pt x="300244" y="190939"/>
                </a:cubicBezTo>
                <a:lnTo>
                  <a:pt x="347287" y="136978"/>
                </a:lnTo>
                <a:lnTo>
                  <a:pt x="347287" y="136978"/>
                </a:lnTo>
                <a:lnTo>
                  <a:pt x="354897" y="143896"/>
                </a:lnTo>
                <a:lnTo>
                  <a:pt x="466277" y="239365"/>
                </a:lnTo>
                <a:cubicBezTo>
                  <a:pt x="471120" y="243516"/>
                  <a:pt x="473887" y="250434"/>
                  <a:pt x="473887" y="256660"/>
                </a:cubicBezTo>
                <a:cubicBezTo>
                  <a:pt x="473887" y="257352"/>
                  <a:pt x="473887" y="259427"/>
                  <a:pt x="473887" y="259427"/>
                </a:cubicBezTo>
                <a:cubicBezTo>
                  <a:pt x="475271" y="273955"/>
                  <a:pt x="464202" y="286408"/>
                  <a:pt x="449674" y="287791"/>
                </a:cubicBezTo>
                <a:cubicBezTo>
                  <a:pt x="449674" y="287791"/>
                  <a:pt x="449674" y="287791"/>
                  <a:pt x="449674" y="287791"/>
                </a:cubicBezTo>
                <a:close/>
                <a:moveTo>
                  <a:pt x="483573" y="237290"/>
                </a:moveTo>
                <a:cubicBezTo>
                  <a:pt x="481497" y="233831"/>
                  <a:pt x="478730" y="231063"/>
                  <a:pt x="475963" y="228296"/>
                </a:cubicBezTo>
                <a:lnTo>
                  <a:pt x="346595" y="116915"/>
                </a:lnTo>
                <a:lnTo>
                  <a:pt x="289867" y="181945"/>
                </a:lnTo>
                <a:cubicBezTo>
                  <a:pt x="285024" y="187479"/>
                  <a:pt x="278798" y="190939"/>
                  <a:pt x="271188" y="191630"/>
                </a:cubicBezTo>
                <a:cubicBezTo>
                  <a:pt x="270496" y="191630"/>
                  <a:pt x="269804" y="191630"/>
                  <a:pt x="269113" y="191630"/>
                </a:cubicBezTo>
                <a:cubicBezTo>
                  <a:pt x="262195" y="191630"/>
                  <a:pt x="255968" y="188863"/>
                  <a:pt x="250434" y="184712"/>
                </a:cubicBezTo>
                <a:cubicBezTo>
                  <a:pt x="238673" y="175027"/>
                  <a:pt x="237290" y="158424"/>
                  <a:pt x="246975" y="146663"/>
                </a:cubicBezTo>
                <a:cubicBezTo>
                  <a:pt x="246975" y="146663"/>
                  <a:pt x="247667" y="145971"/>
                  <a:pt x="247667" y="145971"/>
                </a:cubicBezTo>
                <a:lnTo>
                  <a:pt x="302319" y="83709"/>
                </a:lnTo>
                <a:cubicBezTo>
                  <a:pt x="307854" y="77482"/>
                  <a:pt x="315464" y="74715"/>
                  <a:pt x="323074" y="74715"/>
                </a:cubicBezTo>
                <a:cubicBezTo>
                  <a:pt x="323765" y="74715"/>
                  <a:pt x="324457" y="74715"/>
                  <a:pt x="325841" y="74715"/>
                </a:cubicBezTo>
                <a:cubicBezTo>
                  <a:pt x="327224" y="74715"/>
                  <a:pt x="327916" y="75407"/>
                  <a:pt x="329300" y="75407"/>
                </a:cubicBezTo>
                <a:cubicBezTo>
                  <a:pt x="361123" y="81633"/>
                  <a:pt x="390179" y="92702"/>
                  <a:pt x="424077" y="92702"/>
                </a:cubicBezTo>
                <a:cubicBezTo>
                  <a:pt x="441372" y="92702"/>
                  <a:pt x="458668" y="89935"/>
                  <a:pt x="474579" y="83709"/>
                </a:cubicBezTo>
                <a:lnTo>
                  <a:pt x="514704" y="148738"/>
                </a:lnTo>
                <a:lnTo>
                  <a:pt x="533383" y="179870"/>
                </a:lnTo>
                <a:lnTo>
                  <a:pt x="483573" y="237290"/>
                </a:lnTo>
                <a:close/>
                <a:moveTo>
                  <a:pt x="565898" y="181253"/>
                </a:moveTo>
                <a:cubicBezTo>
                  <a:pt x="563822" y="182637"/>
                  <a:pt x="561055" y="183329"/>
                  <a:pt x="558979" y="183329"/>
                </a:cubicBezTo>
                <a:cubicBezTo>
                  <a:pt x="555520" y="183329"/>
                  <a:pt x="552061" y="181945"/>
                  <a:pt x="549294" y="179178"/>
                </a:cubicBezTo>
                <a:lnTo>
                  <a:pt x="545143" y="172260"/>
                </a:lnTo>
                <a:lnTo>
                  <a:pt x="526465" y="141820"/>
                </a:lnTo>
                <a:lnTo>
                  <a:pt x="482881" y="69872"/>
                </a:lnTo>
                <a:cubicBezTo>
                  <a:pt x="478730" y="63646"/>
                  <a:pt x="480805" y="56036"/>
                  <a:pt x="486340" y="51885"/>
                </a:cubicBezTo>
                <a:cubicBezTo>
                  <a:pt x="487032" y="51885"/>
                  <a:pt x="487032" y="51194"/>
                  <a:pt x="487723" y="51194"/>
                </a:cubicBezTo>
                <a:lnTo>
                  <a:pt x="540993" y="18679"/>
                </a:lnTo>
                <a:lnTo>
                  <a:pt x="619167" y="148738"/>
                </a:lnTo>
                <a:lnTo>
                  <a:pt x="565898" y="1812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846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5" name="Graphic 27" descr="Good Idea">
            <a:extLst>
              <a:ext uri="{FF2B5EF4-FFF2-40B4-BE49-F238E27FC236}">
                <a16:creationId xmlns:a16="http://schemas.microsoft.com/office/drawing/2014/main" id="{7EC7FB0E-A008-4269-945C-9CB42A110FF0}"/>
              </a:ext>
            </a:extLst>
          </p:cNvPr>
          <p:cNvGrpSpPr/>
          <p:nvPr/>
        </p:nvGrpSpPr>
        <p:grpSpPr>
          <a:xfrm>
            <a:off x="1125818" y="778985"/>
            <a:ext cx="352979" cy="418658"/>
            <a:chOff x="4445856" y="1213482"/>
            <a:chExt cx="470638" cy="558211"/>
          </a:xfrm>
          <a:solidFill>
            <a:schemeClr val="bg1">
              <a:lumMod val="95000"/>
            </a:schemeClr>
          </a:solidFill>
        </p:grpSpPr>
        <p:sp>
          <p:nvSpPr>
            <p:cNvPr id="56" name="Freeform: Shape 36">
              <a:extLst>
                <a:ext uri="{FF2B5EF4-FFF2-40B4-BE49-F238E27FC236}">
                  <a16:creationId xmlns:a16="http://schemas.microsoft.com/office/drawing/2014/main" id="{1ACFCC38-0B36-4E1A-B5F0-CF4444966BD1}"/>
                </a:ext>
              </a:extLst>
            </p:cNvPr>
            <p:cNvSpPr/>
            <p:nvPr/>
          </p:nvSpPr>
          <p:spPr>
            <a:xfrm>
              <a:off x="4445856" y="1213482"/>
              <a:ext cx="470638" cy="558211"/>
            </a:xfrm>
            <a:custGeom>
              <a:avLst/>
              <a:gdLst>
                <a:gd name="connsiteX0" fmla="*/ 81775 w 470638"/>
                <a:gd name="connsiteY0" fmla="*/ 383136 h 558211"/>
                <a:gd name="connsiteX1" fmla="*/ 81775 w 470638"/>
                <a:gd name="connsiteY1" fmla="*/ 558212 h 558211"/>
                <a:gd name="connsiteX2" fmla="*/ 300386 w 470638"/>
                <a:gd name="connsiteY2" fmla="*/ 558212 h 558211"/>
                <a:gd name="connsiteX3" fmla="*/ 300386 w 470638"/>
                <a:gd name="connsiteY3" fmla="*/ 475195 h 558211"/>
                <a:gd name="connsiteX4" fmla="*/ 334284 w 470638"/>
                <a:gd name="connsiteY4" fmla="*/ 475195 h 558211"/>
                <a:gd name="connsiteX5" fmla="*/ 415917 w 470638"/>
                <a:gd name="connsiteY5" fmla="*/ 393562 h 558211"/>
                <a:gd name="connsiteX6" fmla="*/ 415917 w 470638"/>
                <a:gd name="connsiteY6" fmla="*/ 392178 h 558211"/>
                <a:gd name="connsiteX7" fmla="*/ 415917 w 470638"/>
                <a:gd name="connsiteY7" fmla="*/ 350670 h 558211"/>
                <a:gd name="connsiteX8" fmla="*/ 446357 w 470638"/>
                <a:gd name="connsiteY8" fmla="*/ 350670 h 558211"/>
                <a:gd name="connsiteX9" fmla="*/ 463652 w 470638"/>
                <a:gd name="connsiteY9" fmla="*/ 302243 h 558211"/>
                <a:gd name="connsiteX10" fmla="*/ 415917 w 470638"/>
                <a:gd name="connsiteY10" fmla="*/ 219226 h 558211"/>
                <a:gd name="connsiteX11" fmla="*/ 415917 w 470638"/>
                <a:gd name="connsiteY11" fmla="*/ 215767 h 558211"/>
                <a:gd name="connsiteX12" fmla="*/ 215694 w 470638"/>
                <a:gd name="connsiteY12" fmla="*/ 141 h 558211"/>
                <a:gd name="connsiteX13" fmla="*/ 215625 w 470638"/>
                <a:gd name="connsiteY13" fmla="*/ 138 h 558211"/>
                <a:gd name="connsiteX14" fmla="*/ 207905 w 470638"/>
                <a:gd name="connsiteY14" fmla="*/ 0 h 558211"/>
                <a:gd name="connsiteX15" fmla="*/ 142 w 470638"/>
                <a:gd name="connsiteY15" fmla="*/ 200499 h 558211"/>
                <a:gd name="connsiteX16" fmla="*/ 142 w 470638"/>
                <a:gd name="connsiteY16" fmla="*/ 215671 h 558211"/>
                <a:gd name="connsiteX17" fmla="*/ 81775 w 470638"/>
                <a:gd name="connsiteY17" fmla="*/ 383136 h 558211"/>
                <a:gd name="connsiteX18" fmla="*/ 13936 w 470638"/>
                <a:gd name="connsiteY18" fmla="*/ 215166 h 558211"/>
                <a:gd name="connsiteX19" fmla="*/ 13936 w 470638"/>
                <a:gd name="connsiteY19" fmla="*/ 200997 h 558211"/>
                <a:gd name="connsiteX20" fmla="*/ 207905 w 470638"/>
                <a:gd name="connsiteY20" fmla="*/ 13836 h 558211"/>
                <a:gd name="connsiteX21" fmla="*/ 215120 w 470638"/>
                <a:gd name="connsiteY21" fmla="*/ 13968 h 558211"/>
                <a:gd name="connsiteX22" fmla="*/ 402109 w 470638"/>
                <a:gd name="connsiteY22" fmla="*/ 215166 h 558211"/>
                <a:gd name="connsiteX23" fmla="*/ 402109 w 470638"/>
                <a:gd name="connsiteY23" fmla="*/ 222824 h 558211"/>
                <a:gd name="connsiteX24" fmla="*/ 403949 w 470638"/>
                <a:gd name="connsiteY24" fmla="*/ 226027 h 558211"/>
                <a:gd name="connsiteX25" fmla="*/ 451684 w 470638"/>
                <a:gd name="connsiteY25" fmla="*/ 309044 h 558211"/>
                <a:gd name="connsiteX26" fmla="*/ 451870 w 470638"/>
                <a:gd name="connsiteY26" fmla="*/ 309362 h 558211"/>
                <a:gd name="connsiteX27" fmla="*/ 452071 w 470638"/>
                <a:gd name="connsiteY27" fmla="*/ 309673 h 558211"/>
                <a:gd name="connsiteX28" fmla="*/ 455572 w 470638"/>
                <a:gd name="connsiteY28" fmla="*/ 329120 h 558211"/>
                <a:gd name="connsiteX29" fmla="*/ 445444 w 470638"/>
                <a:gd name="connsiteY29" fmla="*/ 336730 h 558211"/>
                <a:gd name="connsiteX30" fmla="*/ 402102 w 470638"/>
                <a:gd name="connsiteY30" fmla="*/ 336730 h 558211"/>
                <a:gd name="connsiteX31" fmla="*/ 402102 w 470638"/>
                <a:gd name="connsiteY31" fmla="*/ 393458 h 558211"/>
                <a:gd name="connsiteX32" fmla="*/ 334305 w 470638"/>
                <a:gd name="connsiteY32" fmla="*/ 461255 h 558211"/>
                <a:gd name="connsiteX33" fmla="*/ 286570 w 470638"/>
                <a:gd name="connsiteY33" fmla="*/ 461255 h 558211"/>
                <a:gd name="connsiteX34" fmla="*/ 286570 w 470638"/>
                <a:gd name="connsiteY34" fmla="*/ 544272 h 558211"/>
                <a:gd name="connsiteX35" fmla="*/ 95632 w 470638"/>
                <a:gd name="connsiteY35" fmla="*/ 544272 h 558211"/>
                <a:gd name="connsiteX36" fmla="*/ 95632 w 470638"/>
                <a:gd name="connsiteY36" fmla="*/ 376356 h 558211"/>
                <a:gd name="connsiteX37" fmla="*/ 90277 w 470638"/>
                <a:gd name="connsiteY37" fmla="*/ 372206 h 558211"/>
                <a:gd name="connsiteX38" fmla="*/ 13978 w 470638"/>
                <a:gd name="connsiteY38" fmla="*/ 215726 h 558211"/>
                <a:gd name="connsiteX39" fmla="*/ 13978 w 470638"/>
                <a:gd name="connsiteY39" fmla="*/ 215449 h 55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0638" h="558211">
                  <a:moveTo>
                    <a:pt x="81775" y="383136"/>
                  </a:moveTo>
                  <a:lnTo>
                    <a:pt x="81775" y="558212"/>
                  </a:lnTo>
                  <a:lnTo>
                    <a:pt x="300386" y="558212"/>
                  </a:lnTo>
                  <a:lnTo>
                    <a:pt x="300386" y="475195"/>
                  </a:lnTo>
                  <a:lnTo>
                    <a:pt x="334284" y="475195"/>
                  </a:lnTo>
                  <a:cubicBezTo>
                    <a:pt x="379369" y="475195"/>
                    <a:pt x="415917" y="438647"/>
                    <a:pt x="415917" y="393562"/>
                  </a:cubicBezTo>
                  <a:cubicBezTo>
                    <a:pt x="415917" y="393098"/>
                    <a:pt x="415917" y="392635"/>
                    <a:pt x="415917" y="392178"/>
                  </a:cubicBezTo>
                  <a:lnTo>
                    <a:pt x="415917" y="350670"/>
                  </a:lnTo>
                  <a:lnTo>
                    <a:pt x="446357" y="350670"/>
                  </a:lnTo>
                  <a:cubicBezTo>
                    <a:pt x="464344" y="348594"/>
                    <a:pt x="480255" y="327840"/>
                    <a:pt x="463652" y="302243"/>
                  </a:cubicBezTo>
                  <a:lnTo>
                    <a:pt x="415917" y="219226"/>
                  </a:lnTo>
                  <a:lnTo>
                    <a:pt x="415917" y="215767"/>
                  </a:lnTo>
                  <a:cubicBezTo>
                    <a:pt x="420170" y="100934"/>
                    <a:pt x="330528" y="4394"/>
                    <a:pt x="215694" y="141"/>
                  </a:cubicBezTo>
                  <a:cubicBezTo>
                    <a:pt x="215671" y="140"/>
                    <a:pt x="215648" y="139"/>
                    <a:pt x="215625" y="138"/>
                  </a:cubicBezTo>
                  <a:cubicBezTo>
                    <a:pt x="213045" y="42"/>
                    <a:pt x="210465" y="0"/>
                    <a:pt x="207905" y="0"/>
                  </a:cubicBezTo>
                  <a:cubicBezTo>
                    <a:pt x="95999" y="82"/>
                    <a:pt x="4205" y="88667"/>
                    <a:pt x="142" y="200499"/>
                  </a:cubicBezTo>
                  <a:cubicBezTo>
                    <a:pt x="-47" y="205572"/>
                    <a:pt x="-47" y="210629"/>
                    <a:pt x="142" y="215671"/>
                  </a:cubicBezTo>
                  <a:cubicBezTo>
                    <a:pt x="-132" y="281141"/>
                    <a:pt x="30033" y="343021"/>
                    <a:pt x="81775" y="383136"/>
                  </a:cubicBezTo>
                  <a:close/>
                  <a:moveTo>
                    <a:pt x="13936" y="215166"/>
                  </a:moveTo>
                  <a:cubicBezTo>
                    <a:pt x="13770" y="210468"/>
                    <a:pt x="13770" y="205702"/>
                    <a:pt x="13936" y="200997"/>
                  </a:cubicBezTo>
                  <a:cubicBezTo>
                    <a:pt x="17359" y="96429"/>
                    <a:pt x="103282" y="13522"/>
                    <a:pt x="207905" y="13836"/>
                  </a:cubicBezTo>
                  <a:cubicBezTo>
                    <a:pt x="210292" y="13836"/>
                    <a:pt x="212706" y="13878"/>
                    <a:pt x="215120" y="13968"/>
                  </a:cubicBezTo>
                  <a:cubicBezTo>
                    <a:pt x="322260" y="18012"/>
                    <a:pt x="405908" y="108017"/>
                    <a:pt x="402109" y="215166"/>
                  </a:cubicBezTo>
                  <a:lnTo>
                    <a:pt x="402109" y="222824"/>
                  </a:lnTo>
                  <a:lnTo>
                    <a:pt x="403949" y="226027"/>
                  </a:lnTo>
                  <a:lnTo>
                    <a:pt x="451684" y="309044"/>
                  </a:lnTo>
                  <a:lnTo>
                    <a:pt x="451870" y="309362"/>
                  </a:lnTo>
                  <a:lnTo>
                    <a:pt x="452071" y="309673"/>
                  </a:lnTo>
                  <a:cubicBezTo>
                    <a:pt x="456563" y="315095"/>
                    <a:pt x="457891" y="322472"/>
                    <a:pt x="455572" y="329120"/>
                  </a:cubicBezTo>
                  <a:cubicBezTo>
                    <a:pt x="453608" y="333131"/>
                    <a:pt x="449843" y="335960"/>
                    <a:pt x="445444" y="336730"/>
                  </a:cubicBezTo>
                  <a:lnTo>
                    <a:pt x="402102" y="336730"/>
                  </a:lnTo>
                  <a:lnTo>
                    <a:pt x="402102" y="393458"/>
                  </a:lnTo>
                  <a:cubicBezTo>
                    <a:pt x="402052" y="430880"/>
                    <a:pt x="371727" y="461205"/>
                    <a:pt x="334305" y="461255"/>
                  </a:cubicBezTo>
                  <a:lnTo>
                    <a:pt x="286570" y="461255"/>
                  </a:lnTo>
                  <a:lnTo>
                    <a:pt x="286570" y="544272"/>
                  </a:lnTo>
                  <a:lnTo>
                    <a:pt x="95632" y="544272"/>
                  </a:lnTo>
                  <a:lnTo>
                    <a:pt x="95632" y="376356"/>
                  </a:lnTo>
                  <a:lnTo>
                    <a:pt x="90277" y="372206"/>
                  </a:lnTo>
                  <a:cubicBezTo>
                    <a:pt x="42066" y="334609"/>
                    <a:pt x="13909" y="276864"/>
                    <a:pt x="13978" y="215726"/>
                  </a:cubicBezTo>
                  <a:lnTo>
                    <a:pt x="13978" y="215449"/>
                  </a:ln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37">
              <a:extLst>
                <a:ext uri="{FF2B5EF4-FFF2-40B4-BE49-F238E27FC236}">
                  <a16:creationId xmlns:a16="http://schemas.microsoft.com/office/drawing/2014/main" id="{E8D9CB49-6092-480B-8917-FAA156BE91DD}"/>
                </a:ext>
              </a:extLst>
            </p:cNvPr>
            <p:cNvSpPr/>
            <p:nvPr/>
          </p:nvSpPr>
          <p:spPr>
            <a:xfrm>
              <a:off x="4622830" y="1538382"/>
              <a:ext cx="44275" cy="20463"/>
            </a:xfrm>
            <a:custGeom>
              <a:avLst/>
              <a:gdLst>
                <a:gd name="connsiteX0" fmla="*/ 22138 w 44275"/>
                <a:gd name="connsiteY0" fmla="*/ 20464 h 20463"/>
                <a:gd name="connsiteX1" fmla="*/ 22138 w 44275"/>
                <a:gd name="connsiteY1" fmla="*/ 20464 h 20463"/>
                <a:gd name="connsiteX2" fmla="*/ 44276 w 44275"/>
                <a:gd name="connsiteY2" fmla="*/ 0 h 20463"/>
                <a:gd name="connsiteX3" fmla="*/ 0 w 44275"/>
                <a:gd name="connsiteY3" fmla="*/ 0 h 20463"/>
                <a:gd name="connsiteX4" fmla="*/ 22138 w 44275"/>
                <a:gd name="connsiteY4" fmla="*/ 20464 h 2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75" h="20463">
                  <a:moveTo>
                    <a:pt x="22138" y="20464"/>
                  </a:moveTo>
                  <a:lnTo>
                    <a:pt x="22138" y="20464"/>
                  </a:lnTo>
                  <a:cubicBezTo>
                    <a:pt x="33728" y="20466"/>
                    <a:pt x="43369" y="11554"/>
                    <a:pt x="44276" y="0"/>
                  </a:cubicBezTo>
                  <a:lnTo>
                    <a:pt x="0" y="0"/>
                  </a:lnTo>
                  <a:cubicBezTo>
                    <a:pt x="903" y="11555"/>
                    <a:pt x="10547" y="20470"/>
                    <a:pt x="22138" y="20464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38">
              <a:extLst>
                <a:ext uri="{FF2B5EF4-FFF2-40B4-BE49-F238E27FC236}">
                  <a16:creationId xmlns:a16="http://schemas.microsoft.com/office/drawing/2014/main" id="{93690617-F51C-4362-82CE-F760395DA136}"/>
                </a:ext>
              </a:extLst>
            </p:cNvPr>
            <p:cNvSpPr/>
            <p:nvPr/>
          </p:nvSpPr>
          <p:spPr>
            <a:xfrm>
              <a:off x="4556424" y="1304669"/>
              <a:ext cx="177102" cy="184912"/>
            </a:xfrm>
            <a:custGeom>
              <a:avLst/>
              <a:gdLst>
                <a:gd name="connsiteX0" fmla="*/ 7 w 177102"/>
                <a:gd name="connsiteY0" fmla="*/ 91609 h 184912"/>
                <a:gd name="connsiteX1" fmla="*/ 6178 w 177102"/>
                <a:gd name="connsiteY1" fmla="*/ 122256 h 184912"/>
                <a:gd name="connsiteX2" fmla="*/ 21564 w 177102"/>
                <a:gd name="connsiteY2" fmla="*/ 147459 h 184912"/>
                <a:gd name="connsiteX3" fmla="*/ 42318 w 177102"/>
                <a:gd name="connsiteY3" fmla="*/ 181136 h 184912"/>
                <a:gd name="connsiteX4" fmla="*/ 48413 w 177102"/>
                <a:gd name="connsiteY4" fmla="*/ 184913 h 184912"/>
                <a:gd name="connsiteX5" fmla="*/ 128704 w 177102"/>
                <a:gd name="connsiteY5" fmla="*/ 184913 h 184912"/>
                <a:gd name="connsiteX6" fmla="*/ 134798 w 177102"/>
                <a:gd name="connsiteY6" fmla="*/ 181143 h 184912"/>
                <a:gd name="connsiteX7" fmla="*/ 155553 w 177102"/>
                <a:gd name="connsiteY7" fmla="*/ 147465 h 184912"/>
                <a:gd name="connsiteX8" fmla="*/ 170938 w 177102"/>
                <a:gd name="connsiteY8" fmla="*/ 122263 h 184912"/>
                <a:gd name="connsiteX9" fmla="*/ 177102 w 177102"/>
                <a:gd name="connsiteY9" fmla="*/ 91616 h 184912"/>
                <a:gd name="connsiteX10" fmla="*/ 177102 w 177102"/>
                <a:gd name="connsiteY10" fmla="*/ 88551 h 184912"/>
                <a:gd name="connsiteX11" fmla="*/ 88551 w 177102"/>
                <a:gd name="connsiteY11" fmla="*/ 0 h 184912"/>
                <a:gd name="connsiteX12" fmla="*/ 0 w 177102"/>
                <a:gd name="connsiteY12" fmla="*/ 88551 h 184912"/>
                <a:gd name="connsiteX13" fmla="*/ 88558 w 177102"/>
                <a:gd name="connsiteY13" fmla="*/ 14853 h 184912"/>
                <a:gd name="connsiteX14" fmla="*/ 163273 w 177102"/>
                <a:gd name="connsiteY14" fmla="*/ 88544 h 184912"/>
                <a:gd name="connsiteX15" fmla="*/ 163273 w 177102"/>
                <a:gd name="connsiteY15" fmla="*/ 91381 h 184912"/>
                <a:gd name="connsiteX16" fmla="*/ 158043 w 177102"/>
                <a:gd name="connsiteY16" fmla="*/ 117247 h 184912"/>
                <a:gd name="connsiteX17" fmla="*/ 145210 w 177102"/>
                <a:gd name="connsiteY17" fmla="*/ 138251 h 184912"/>
                <a:gd name="connsiteX18" fmla="*/ 144947 w 177102"/>
                <a:gd name="connsiteY18" fmla="*/ 138548 h 184912"/>
                <a:gd name="connsiteX19" fmla="*/ 144705 w 177102"/>
                <a:gd name="connsiteY19" fmla="*/ 138852 h 184912"/>
                <a:gd name="connsiteX20" fmla="*/ 124283 w 177102"/>
                <a:gd name="connsiteY20" fmla="*/ 171056 h 184912"/>
                <a:gd name="connsiteX21" fmla="*/ 52799 w 177102"/>
                <a:gd name="connsiteY21" fmla="*/ 171056 h 184912"/>
                <a:gd name="connsiteX22" fmla="*/ 32377 w 177102"/>
                <a:gd name="connsiteY22" fmla="*/ 138852 h 184912"/>
                <a:gd name="connsiteX23" fmla="*/ 32134 w 177102"/>
                <a:gd name="connsiteY23" fmla="*/ 138548 h 184912"/>
                <a:gd name="connsiteX24" fmla="*/ 31906 w 177102"/>
                <a:gd name="connsiteY24" fmla="*/ 138251 h 184912"/>
                <a:gd name="connsiteX25" fmla="*/ 19094 w 177102"/>
                <a:gd name="connsiteY25" fmla="*/ 117289 h 184912"/>
                <a:gd name="connsiteX26" fmla="*/ 13843 w 177102"/>
                <a:gd name="connsiteY26" fmla="*/ 91353 h 184912"/>
                <a:gd name="connsiteX27" fmla="*/ 13843 w 177102"/>
                <a:gd name="connsiteY27" fmla="*/ 88773 h 184912"/>
                <a:gd name="connsiteX28" fmla="*/ 88551 w 177102"/>
                <a:gd name="connsiteY28" fmla="*/ 14853 h 18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02" h="184912">
                  <a:moveTo>
                    <a:pt x="7" y="91609"/>
                  </a:moveTo>
                  <a:cubicBezTo>
                    <a:pt x="338" y="102097"/>
                    <a:pt x="2423" y="112457"/>
                    <a:pt x="6178" y="122256"/>
                  </a:cubicBezTo>
                  <a:cubicBezTo>
                    <a:pt x="9761" y="131508"/>
                    <a:pt x="14972" y="140043"/>
                    <a:pt x="21564" y="147459"/>
                  </a:cubicBezTo>
                  <a:cubicBezTo>
                    <a:pt x="29770" y="157838"/>
                    <a:pt x="36735" y="169140"/>
                    <a:pt x="42318" y="181136"/>
                  </a:cubicBezTo>
                  <a:cubicBezTo>
                    <a:pt x="43468" y="183450"/>
                    <a:pt x="45829" y="184912"/>
                    <a:pt x="48413" y="184913"/>
                  </a:cubicBezTo>
                  <a:lnTo>
                    <a:pt x="128704" y="184913"/>
                  </a:lnTo>
                  <a:cubicBezTo>
                    <a:pt x="131286" y="184914"/>
                    <a:pt x="133647" y="183454"/>
                    <a:pt x="134798" y="181143"/>
                  </a:cubicBezTo>
                  <a:cubicBezTo>
                    <a:pt x="140379" y="169145"/>
                    <a:pt x="147344" y="157843"/>
                    <a:pt x="155553" y="147465"/>
                  </a:cubicBezTo>
                  <a:cubicBezTo>
                    <a:pt x="162139" y="140047"/>
                    <a:pt x="167349" y="131512"/>
                    <a:pt x="170938" y="122263"/>
                  </a:cubicBezTo>
                  <a:cubicBezTo>
                    <a:pt x="174688" y="112462"/>
                    <a:pt x="176771" y="102104"/>
                    <a:pt x="177102" y="91616"/>
                  </a:cubicBezTo>
                  <a:lnTo>
                    <a:pt x="177102" y="88551"/>
                  </a:lnTo>
                  <a:cubicBezTo>
                    <a:pt x="177102" y="39646"/>
                    <a:pt x="137456" y="0"/>
                    <a:pt x="88551" y="0"/>
                  </a:cubicBezTo>
                  <a:cubicBezTo>
                    <a:pt x="39646" y="0"/>
                    <a:pt x="0" y="39646"/>
                    <a:pt x="0" y="88551"/>
                  </a:cubicBezTo>
                  <a:close/>
                  <a:moveTo>
                    <a:pt x="88558" y="14853"/>
                  </a:moveTo>
                  <a:cubicBezTo>
                    <a:pt x="129400" y="14913"/>
                    <a:pt x="162651" y="47708"/>
                    <a:pt x="163273" y="88544"/>
                  </a:cubicBezTo>
                  <a:lnTo>
                    <a:pt x="163273" y="91381"/>
                  </a:lnTo>
                  <a:cubicBezTo>
                    <a:pt x="162974" y="100233"/>
                    <a:pt x="161207" y="108974"/>
                    <a:pt x="158043" y="117247"/>
                  </a:cubicBezTo>
                  <a:cubicBezTo>
                    <a:pt x="155054" y="124959"/>
                    <a:pt x="150708" y="132072"/>
                    <a:pt x="145210" y="138251"/>
                  </a:cubicBezTo>
                  <a:lnTo>
                    <a:pt x="144947" y="138548"/>
                  </a:lnTo>
                  <a:lnTo>
                    <a:pt x="144705" y="138852"/>
                  </a:lnTo>
                  <a:cubicBezTo>
                    <a:pt x="136800" y="148850"/>
                    <a:pt x="129956" y="159643"/>
                    <a:pt x="124283" y="171056"/>
                  </a:cubicBezTo>
                  <a:lnTo>
                    <a:pt x="52799" y="171056"/>
                  </a:lnTo>
                  <a:cubicBezTo>
                    <a:pt x="47126" y="159643"/>
                    <a:pt x="40282" y="148850"/>
                    <a:pt x="32377" y="138852"/>
                  </a:cubicBezTo>
                  <a:lnTo>
                    <a:pt x="32134" y="138548"/>
                  </a:lnTo>
                  <a:lnTo>
                    <a:pt x="31906" y="138251"/>
                  </a:lnTo>
                  <a:cubicBezTo>
                    <a:pt x="26420" y="132083"/>
                    <a:pt x="22081" y="124984"/>
                    <a:pt x="19094" y="117289"/>
                  </a:cubicBezTo>
                  <a:cubicBezTo>
                    <a:pt x="15921" y="108993"/>
                    <a:pt x="14146" y="100230"/>
                    <a:pt x="13843" y="91353"/>
                  </a:cubicBezTo>
                  <a:lnTo>
                    <a:pt x="13843" y="88773"/>
                  </a:lnTo>
                  <a:cubicBezTo>
                    <a:pt x="14368" y="47860"/>
                    <a:pt x="47636" y="14944"/>
                    <a:pt x="88551" y="14853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39">
              <a:extLst>
                <a:ext uri="{FF2B5EF4-FFF2-40B4-BE49-F238E27FC236}">
                  <a16:creationId xmlns:a16="http://schemas.microsoft.com/office/drawing/2014/main" id="{B78A757C-3C64-4F83-A17D-FF765F52B387}"/>
                </a:ext>
              </a:extLst>
            </p:cNvPr>
            <p:cNvSpPr/>
            <p:nvPr/>
          </p:nvSpPr>
          <p:spPr>
            <a:xfrm>
              <a:off x="4605660" y="1507188"/>
              <a:ext cx="80021" cy="13836"/>
            </a:xfrm>
            <a:custGeom>
              <a:avLst/>
              <a:gdLst>
                <a:gd name="connsiteX0" fmla="*/ 73103 w 80021"/>
                <a:gd name="connsiteY0" fmla="*/ 0 h 13836"/>
                <a:gd name="connsiteX1" fmla="*/ 6918 w 80021"/>
                <a:gd name="connsiteY1" fmla="*/ 0 h 13836"/>
                <a:gd name="connsiteX2" fmla="*/ 0 w 80021"/>
                <a:gd name="connsiteY2" fmla="*/ 6918 h 13836"/>
                <a:gd name="connsiteX3" fmla="*/ 6918 w 80021"/>
                <a:gd name="connsiteY3" fmla="*/ 13836 h 13836"/>
                <a:gd name="connsiteX4" fmla="*/ 73103 w 80021"/>
                <a:gd name="connsiteY4" fmla="*/ 13836 h 13836"/>
                <a:gd name="connsiteX5" fmla="*/ 80021 w 80021"/>
                <a:gd name="connsiteY5" fmla="*/ 6918 h 13836"/>
                <a:gd name="connsiteX6" fmla="*/ 73103 w 80021"/>
                <a:gd name="connsiteY6" fmla="*/ 0 h 1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21" h="13836">
                  <a:moveTo>
                    <a:pt x="73103" y="0"/>
                  </a:moveTo>
                  <a:lnTo>
                    <a:pt x="6918" y="0"/>
                  </a:lnTo>
                  <a:cubicBezTo>
                    <a:pt x="3097" y="0"/>
                    <a:pt x="0" y="3097"/>
                    <a:pt x="0" y="6918"/>
                  </a:cubicBezTo>
                  <a:cubicBezTo>
                    <a:pt x="0" y="10739"/>
                    <a:pt x="3097" y="13836"/>
                    <a:pt x="6918" y="13836"/>
                  </a:cubicBezTo>
                  <a:lnTo>
                    <a:pt x="73103" y="13836"/>
                  </a:lnTo>
                  <a:cubicBezTo>
                    <a:pt x="76924" y="13836"/>
                    <a:pt x="80021" y="10739"/>
                    <a:pt x="80021" y="6918"/>
                  </a:cubicBezTo>
                  <a:cubicBezTo>
                    <a:pt x="80021" y="3097"/>
                    <a:pt x="76924" y="0"/>
                    <a:pt x="73103" y="0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: Shape 40">
              <a:extLst>
                <a:ext uri="{FF2B5EF4-FFF2-40B4-BE49-F238E27FC236}">
                  <a16:creationId xmlns:a16="http://schemas.microsoft.com/office/drawing/2014/main" id="{9EEE6686-631F-4E0B-9478-56DE471DCABC}"/>
                </a:ext>
              </a:extLst>
            </p:cNvPr>
            <p:cNvSpPr/>
            <p:nvPr/>
          </p:nvSpPr>
          <p:spPr>
            <a:xfrm>
              <a:off x="4746525" y="1385659"/>
              <a:ext cx="40436" cy="13836"/>
            </a:xfrm>
            <a:custGeom>
              <a:avLst/>
              <a:gdLst>
                <a:gd name="connsiteX0" fmla="*/ 6918 w 40436"/>
                <a:gd name="connsiteY0" fmla="*/ 13836 h 13836"/>
                <a:gd name="connsiteX1" fmla="*/ 33518 w 40436"/>
                <a:gd name="connsiteY1" fmla="*/ 13836 h 13836"/>
                <a:gd name="connsiteX2" fmla="*/ 40436 w 40436"/>
                <a:gd name="connsiteY2" fmla="*/ 6918 h 13836"/>
                <a:gd name="connsiteX3" fmla="*/ 33518 w 40436"/>
                <a:gd name="connsiteY3" fmla="*/ 0 h 13836"/>
                <a:gd name="connsiteX4" fmla="*/ 6918 w 40436"/>
                <a:gd name="connsiteY4" fmla="*/ 0 h 13836"/>
                <a:gd name="connsiteX5" fmla="*/ 0 w 40436"/>
                <a:gd name="connsiteY5" fmla="*/ 6918 h 13836"/>
                <a:gd name="connsiteX6" fmla="*/ 6918 w 40436"/>
                <a:gd name="connsiteY6" fmla="*/ 13836 h 1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36" h="13836">
                  <a:moveTo>
                    <a:pt x="6918" y="13836"/>
                  </a:moveTo>
                  <a:lnTo>
                    <a:pt x="33518" y="13836"/>
                  </a:lnTo>
                  <a:cubicBezTo>
                    <a:pt x="37339" y="13836"/>
                    <a:pt x="40436" y="10739"/>
                    <a:pt x="40436" y="6918"/>
                  </a:cubicBezTo>
                  <a:cubicBezTo>
                    <a:pt x="40436" y="3097"/>
                    <a:pt x="37339" y="0"/>
                    <a:pt x="33518" y="0"/>
                  </a:cubicBezTo>
                  <a:lnTo>
                    <a:pt x="6918" y="0"/>
                  </a:lnTo>
                  <a:cubicBezTo>
                    <a:pt x="3097" y="0"/>
                    <a:pt x="0" y="3097"/>
                    <a:pt x="0" y="6918"/>
                  </a:cubicBezTo>
                  <a:cubicBezTo>
                    <a:pt x="0" y="10739"/>
                    <a:pt x="3097" y="13836"/>
                    <a:pt x="6918" y="13836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: Shape 41">
              <a:extLst>
                <a:ext uri="{FF2B5EF4-FFF2-40B4-BE49-F238E27FC236}">
                  <a16:creationId xmlns:a16="http://schemas.microsoft.com/office/drawing/2014/main" id="{E1978D52-536B-47E4-8722-7D2C74AC03C2}"/>
                </a:ext>
              </a:extLst>
            </p:cNvPr>
            <p:cNvSpPr/>
            <p:nvPr/>
          </p:nvSpPr>
          <p:spPr>
            <a:xfrm>
              <a:off x="4503003" y="1385659"/>
              <a:ext cx="40436" cy="13836"/>
            </a:xfrm>
            <a:custGeom>
              <a:avLst/>
              <a:gdLst>
                <a:gd name="connsiteX0" fmla="*/ 6918 w 40436"/>
                <a:gd name="connsiteY0" fmla="*/ 13836 h 13836"/>
                <a:gd name="connsiteX1" fmla="*/ 33518 w 40436"/>
                <a:gd name="connsiteY1" fmla="*/ 13836 h 13836"/>
                <a:gd name="connsiteX2" fmla="*/ 40436 w 40436"/>
                <a:gd name="connsiteY2" fmla="*/ 6918 h 13836"/>
                <a:gd name="connsiteX3" fmla="*/ 33518 w 40436"/>
                <a:gd name="connsiteY3" fmla="*/ 0 h 13836"/>
                <a:gd name="connsiteX4" fmla="*/ 6918 w 40436"/>
                <a:gd name="connsiteY4" fmla="*/ 0 h 13836"/>
                <a:gd name="connsiteX5" fmla="*/ 0 w 40436"/>
                <a:gd name="connsiteY5" fmla="*/ 6918 h 13836"/>
                <a:gd name="connsiteX6" fmla="*/ 6918 w 40436"/>
                <a:gd name="connsiteY6" fmla="*/ 13836 h 1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36" h="13836">
                  <a:moveTo>
                    <a:pt x="6918" y="13836"/>
                  </a:moveTo>
                  <a:lnTo>
                    <a:pt x="33518" y="13836"/>
                  </a:lnTo>
                  <a:cubicBezTo>
                    <a:pt x="37339" y="13836"/>
                    <a:pt x="40436" y="10739"/>
                    <a:pt x="40436" y="6918"/>
                  </a:cubicBezTo>
                  <a:cubicBezTo>
                    <a:pt x="40436" y="3097"/>
                    <a:pt x="37339" y="0"/>
                    <a:pt x="33518" y="0"/>
                  </a:cubicBezTo>
                  <a:lnTo>
                    <a:pt x="6918" y="0"/>
                  </a:lnTo>
                  <a:cubicBezTo>
                    <a:pt x="3097" y="0"/>
                    <a:pt x="0" y="3097"/>
                    <a:pt x="0" y="6918"/>
                  </a:cubicBezTo>
                  <a:cubicBezTo>
                    <a:pt x="0" y="10739"/>
                    <a:pt x="3097" y="13836"/>
                    <a:pt x="6918" y="13836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: Shape 42">
              <a:extLst>
                <a:ext uri="{FF2B5EF4-FFF2-40B4-BE49-F238E27FC236}">
                  <a16:creationId xmlns:a16="http://schemas.microsoft.com/office/drawing/2014/main" id="{0A7DE106-65AE-41C9-A96A-4985D6D6BD03}"/>
                </a:ext>
              </a:extLst>
            </p:cNvPr>
            <p:cNvSpPr/>
            <p:nvPr/>
          </p:nvSpPr>
          <p:spPr>
            <a:xfrm>
              <a:off x="4714843" y="1462423"/>
              <a:ext cx="32476" cy="32483"/>
            </a:xfrm>
            <a:custGeom>
              <a:avLst/>
              <a:gdLst>
                <a:gd name="connsiteX0" fmla="*/ 11724 w 32476"/>
                <a:gd name="connsiteY0" fmla="*/ 1942 h 32483"/>
                <a:gd name="connsiteX1" fmla="*/ 1942 w 32476"/>
                <a:gd name="connsiteY1" fmla="*/ 2112 h 32483"/>
                <a:gd name="connsiteX2" fmla="*/ 1942 w 32476"/>
                <a:gd name="connsiteY2" fmla="*/ 11724 h 32483"/>
                <a:gd name="connsiteX3" fmla="*/ 20752 w 32476"/>
                <a:gd name="connsiteY3" fmla="*/ 30541 h 32483"/>
                <a:gd name="connsiteX4" fmla="*/ 30534 w 32476"/>
                <a:gd name="connsiteY4" fmla="*/ 30371 h 32483"/>
                <a:gd name="connsiteX5" fmla="*/ 30534 w 32476"/>
                <a:gd name="connsiteY5" fmla="*/ 20759 h 3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76" h="32483">
                  <a:moveTo>
                    <a:pt x="11724" y="1942"/>
                  </a:moveTo>
                  <a:cubicBezTo>
                    <a:pt x="8976" y="-712"/>
                    <a:pt x="4597" y="-636"/>
                    <a:pt x="1942" y="2112"/>
                  </a:cubicBezTo>
                  <a:cubicBezTo>
                    <a:pt x="-647" y="4793"/>
                    <a:pt x="-647" y="9043"/>
                    <a:pt x="1942" y="11724"/>
                  </a:cubicBezTo>
                  <a:lnTo>
                    <a:pt x="20752" y="30541"/>
                  </a:lnTo>
                  <a:cubicBezTo>
                    <a:pt x="23501" y="33196"/>
                    <a:pt x="27880" y="33120"/>
                    <a:pt x="30534" y="30371"/>
                  </a:cubicBezTo>
                  <a:cubicBezTo>
                    <a:pt x="33124" y="27690"/>
                    <a:pt x="33124" y="23440"/>
                    <a:pt x="30534" y="20759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: Shape 43">
              <a:extLst>
                <a:ext uri="{FF2B5EF4-FFF2-40B4-BE49-F238E27FC236}">
                  <a16:creationId xmlns:a16="http://schemas.microsoft.com/office/drawing/2014/main" id="{32AC8020-FBB4-41D3-8957-40E9AC2A09CC}"/>
                </a:ext>
              </a:extLst>
            </p:cNvPr>
            <p:cNvSpPr/>
            <p:nvPr/>
          </p:nvSpPr>
          <p:spPr>
            <a:xfrm>
              <a:off x="4542475" y="1290069"/>
              <a:ext cx="32732" cy="32736"/>
            </a:xfrm>
            <a:custGeom>
              <a:avLst/>
              <a:gdLst>
                <a:gd name="connsiteX0" fmla="*/ 20922 w 32732"/>
                <a:gd name="connsiteY0" fmla="*/ 30712 h 32736"/>
                <a:gd name="connsiteX1" fmla="*/ 30708 w 32732"/>
                <a:gd name="connsiteY1" fmla="*/ 30708 h 32736"/>
                <a:gd name="connsiteX2" fmla="*/ 30705 w 32732"/>
                <a:gd name="connsiteY2" fmla="*/ 20922 h 32736"/>
                <a:gd name="connsiteX3" fmla="*/ 11894 w 32732"/>
                <a:gd name="connsiteY3" fmla="*/ 2112 h 32736"/>
                <a:gd name="connsiteX4" fmla="*/ 2112 w 32732"/>
                <a:gd name="connsiteY4" fmla="*/ 1942 h 32736"/>
                <a:gd name="connsiteX5" fmla="*/ 1942 w 32732"/>
                <a:gd name="connsiteY5" fmla="*/ 11724 h 32736"/>
                <a:gd name="connsiteX6" fmla="*/ 2112 w 32732"/>
                <a:gd name="connsiteY6" fmla="*/ 11894 h 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32" h="32736">
                  <a:moveTo>
                    <a:pt x="20922" y="30712"/>
                  </a:moveTo>
                  <a:cubicBezTo>
                    <a:pt x="23625" y="33413"/>
                    <a:pt x="28007" y="33411"/>
                    <a:pt x="30708" y="30708"/>
                  </a:cubicBezTo>
                  <a:cubicBezTo>
                    <a:pt x="33410" y="28005"/>
                    <a:pt x="33408" y="23624"/>
                    <a:pt x="30705" y="20922"/>
                  </a:cubicBezTo>
                  <a:lnTo>
                    <a:pt x="11894" y="2112"/>
                  </a:lnTo>
                  <a:cubicBezTo>
                    <a:pt x="9240" y="-636"/>
                    <a:pt x="4861" y="-712"/>
                    <a:pt x="2112" y="1942"/>
                  </a:cubicBezTo>
                  <a:cubicBezTo>
                    <a:pt x="-636" y="4597"/>
                    <a:pt x="-712" y="8976"/>
                    <a:pt x="1942" y="11724"/>
                  </a:cubicBezTo>
                  <a:cubicBezTo>
                    <a:pt x="1998" y="11782"/>
                    <a:pt x="2055" y="11839"/>
                    <a:pt x="2112" y="11894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: Shape 44">
              <a:extLst>
                <a:ext uri="{FF2B5EF4-FFF2-40B4-BE49-F238E27FC236}">
                  <a16:creationId xmlns:a16="http://schemas.microsoft.com/office/drawing/2014/main" id="{E8CED650-DB33-4427-BBAC-17F89DEB97D4}"/>
                </a:ext>
              </a:extLst>
            </p:cNvPr>
            <p:cNvSpPr/>
            <p:nvPr/>
          </p:nvSpPr>
          <p:spPr>
            <a:xfrm>
              <a:off x="4542475" y="1462423"/>
              <a:ext cx="32646" cy="32653"/>
            </a:xfrm>
            <a:custGeom>
              <a:avLst/>
              <a:gdLst>
                <a:gd name="connsiteX0" fmla="*/ 20922 w 32646"/>
                <a:gd name="connsiteY0" fmla="*/ 1942 h 32653"/>
                <a:gd name="connsiteX1" fmla="*/ 2112 w 32646"/>
                <a:gd name="connsiteY1" fmla="*/ 20759 h 32653"/>
                <a:gd name="connsiteX2" fmla="*/ 1942 w 32646"/>
                <a:gd name="connsiteY2" fmla="*/ 30541 h 32653"/>
                <a:gd name="connsiteX3" fmla="*/ 11724 w 32646"/>
                <a:gd name="connsiteY3" fmla="*/ 30712 h 32653"/>
                <a:gd name="connsiteX4" fmla="*/ 11894 w 32646"/>
                <a:gd name="connsiteY4" fmla="*/ 30541 h 32653"/>
                <a:gd name="connsiteX5" fmla="*/ 30705 w 32646"/>
                <a:gd name="connsiteY5" fmla="*/ 11724 h 32653"/>
                <a:gd name="connsiteX6" fmla="*/ 30534 w 32646"/>
                <a:gd name="connsiteY6" fmla="*/ 1942 h 32653"/>
                <a:gd name="connsiteX7" fmla="*/ 20922 w 32646"/>
                <a:gd name="connsiteY7" fmla="*/ 1942 h 3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46" h="32653">
                  <a:moveTo>
                    <a:pt x="20922" y="1942"/>
                  </a:moveTo>
                  <a:lnTo>
                    <a:pt x="2112" y="20759"/>
                  </a:lnTo>
                  <a:cubicBezTo>
                    <a:pt x="-636" y="23414"/>
                    <a:pt x="-712" y="27793"/>
                    <a:pt x="1942" y="30541"/>
                  </a:cubicBezTo>
                  <a:cubicBezTo>
                    <a:pt x="4597" y="33290"/>
                    <a:pt x="8976" y="33366"/>
                    <a:pt x="11724" y="30712"/>
                  </a:cubicBezTo>
                  <a:cubicBezTo>
                    <a:pt x="11782" y="30655"/>
                    <a:pt x="11839" y="30599"/>
                    <a:pt x="11894" y="30541"/>
                  </a:cubicBezTo>
                  <a:lnTo>
                    <a:pt x="30705" y="11724"/>
                  </a:lnTo>
                  <a:cubicBezTo>
                    <a:pt x="33359" y="8976"/>
                    <a:pt x="33283" y="4597"/>
                    <a:pt x="30534" y="1942"/>
                  </a:cubicBezTo>
                  <a:cubicBezTo>
                    <a:pt x="27854" y="-647"/>
                    <a:pt x="23603" y="-647"/>
                    <a:pt x="20922" y="1942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: Shape 45">
              <a:extLst>
                <a:ext uri="{FF2B5EF4-FFF2-40B4-BE49-F238E27FC236}">
                  <a16:creationId xmlns:a16="http://schemas.microsoft.com/office/drawing/2014/main" id="{6AAEE47E-28F9-4E0B-A5B2-9ADD66AC24C8}"/>
                </a:ext>
              </a:extLst>
            </p:cNvPr>
            <p:cNvSpPr/>
            <p:nvPr/>
          </p:nvSpPr>
          <p:spPr>
            <a:xfrm>
              <a:off x="4714752" y="1290240"/>
              <a:ext cx="32566" cy="32568"/>
            </a:xfrm>
            <a:custGeom>
              <a:avLst/>
              <a:gdLst>
                <a:gd name="connsiteX0" fmla="*/ 6923 w 32566"/>
                <a:gd name="connsiteY0" fmla="*/ 32568 h 32568"/>
                <a:gd name="connsiteX1" fmla="*/ 11815 w 32566"/>
                <a:gd name="connsiteY1" fmla="*/ 30541 h 32568"/>
                <a:gd name="connsiteX2" fmla="*/ 30625 w 32566"/>
                <a:gd name="connsiteY2" fmla="*/ 11724 h 32568"/>
                <a:gd name="connsiteX3" fmla="*/ 30455 w 32566"/>
                <a:gd name="connsiteY3" fmla="*/ 1942 h 32568"/>
                <a:gd name="connsiteX4" fmla="*/ 20843 w 32566"/>
                <a:gd name="connsiteY4" fmla="*/ 1942 h 32568"/>
                <a:gd name="connsiteX5" fmla="*/ 2032 w 32566"/>
                <a:gd name="connsiteY5" fmla="*/ 20752 h 32568"/>
                <a:gd name="connsiteX6" fmla="*/ 2020 w 32566"/>
                <a:gd name="connsiteY6" fmla="*/ 30536 h 32568"/>
                <a:gd name="connsiteX7" fmla="*/ 6923 w 32566"/>
                <a:gd name="connsiteY7" fmla="*/ 32568 h 3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66" h="32568">
                  <a:moveTo>
                    <a:pt x="6923" y="32568"/>
                  </a:moveTo>
                  <a:cubicBezTo>
                    <a:pt x="8758" y="32568"/>
                    <a:pt x="10517" y="31839"/>
                    <a:pt x="11815" y="30541"/>
                  </a:cubicBezTo>
                  <a:lnTo>
                    <a:pt x="30625" y="11724"/>
                  </a:lnTo>
                  <a:cubicBezTo>
                    <a:pt x="33279" y="8976"/>
                    <a:pt x="33203" y="4597"/>
                    <a:pt x="30455" y="1942"/>
                  </a:cubicBezTo>
                  <a:cubicBezTo>
                    <a:pt x="27774" y="-647"/>
                    <a:pt x="23523" y="-647"/>
                    <a:pt x="20843" y="1942"/>
                  </a:cubicBezTo>
                  <a:lnTo>
                    <a:pt x="2032" y="20752"/>
                  </a:lnTo>
                  <a:cubicBezTo>
                    <a:pt x="-673" y="23450"/>
                    <a:pt x="-678" y="27831"/>
                    <a:pt x="2020" y="30536"/>
                  </a:cubicBezTo>
                  <a:cubicBezTo>
                    <a:pt x="3319" y="31838"/>
                    <a:pt x="5084" y="32570"/>
                    <a:pt x="6923" y="32568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: Shape 46">
              <a:extLst>
                <a:ext uri="{FF2B5EF4-FFF2-40B4-BE49-F238E27FC236}">
                  <a16:creationId xmlns:a16="http://schemas.microsoft.com/office/drawing/2014/main" id="{68B47C17-DE22-42E5-9B99-3015E4FC5ABC}"/>
                </a:ext>
              </a:extLst>
            </p:cNvPr>
            <p:cNvSpPr/>
            <p:nvPr/>
          </p:nvSpPr>
          <p:spPr>
            <a:xfrm>
              <a:off x="4638064" y="1250597"/>
              <a:ext cx="13836" cy="40442"/>
            </a:xfrm>
            <a:custGeom>
              <a:avLst/>
              <a:gdLst>
                <a:gd name="connsiteX0" fmla="*/ 6918 w 13836"/>
                <a:gd name="connsiteY0" fmla="*/ 40443 h 40442"/>
                <a:gd name="connsiteX1" fmla="*/ 13836 w 13836"/>
                <a:gd name="connsiteY1" fmla="*/ 33525 h 40442"/>
                <a:gd name="connsiteX2" fmla="*/ 13836 w 13836"/>
                <a:gd name="connsiteY2" fmla="*/ 6918 h 40442"/>
                <a:gd name="connsiteX3" fmla="*/ 6918 w 13836"/>
                <a:gd name="connsiteY3" fmla="*/ 0 h 40442"/>
                <a:gd name="connsiteX4" fmla="*/ 0 w 13836"/>
                <a:gd name="connsiteY4" fmla="*/ 6918 h 40442"/>
                <a:gd name="connsiteX5" fmla="*/ 0 w 13836"/>
                <a:gd name="connsiteY5" fmla="*/ 33525 h 40442"/>
                <a:gd name="connsiteX6" fmla="*/ 6918 w 13836"/>
                <a:gd name="connsiteY6" fmla="*/ 40443 h 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6" h="40442">
                  <a:moveTo>
                    <a:pt x="6918" y="40443"/>
                  </a:moveTo>
                  <a:cubicBezTo>
                    <a:pt x="10739" y="40443"/>
                    <a:pt x="13836" y="37346"/>
                    <a:pt x="13836" y="33525"/>
                  </a:cubicBezTo>
                  <a:lnTo>
                    <a:pt x="13836" y="6918"/>
                  </a:lnTo>
                  <a:cubicBezTo>
                    <a:pt x="13836" y="3097"/>
                    <a:pt x="10739" y="0"/>
                    <a:pt x="6918" y="0"/>
                  </a:cubicBezTo>
                  <a:cubicBezTo>
                    <a:pt x="3097" y="0"/>
                    <a:pt x="0" y="3097"/>
                    <a:pt x="0" y="6918"/>
                  </a:cubicBezTo>
                  <a:lnTo>
                    <a:pt x="0" y="33525"/>
                  </a:lnTo>
                  <a:cubicBezTo>
                    <a:pt x="0" y="37346"/>
                    <a:pt x="3097" y="40443"/>
                    <a:pt x="6918" y="40443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7" name="Graphic 21" descr="Business Growth">
            <a:extLst>
              <a:ext uri="{FF2B5EF4-FFF2-40B4-BE49-F238E27FC236}">
                <a16:creationId xmlns:a16="http://schemas.microsoft.com/office/drawing/2014/main" id="{C6F40DEB-785A-43E4-B808-C8F7BA20D2DA}"/>
              </a:ext>
            </a:extLst>
          </p:cNvPr>
          <p:cNvGrpSpPr/>
          <p:nvPr/>
        </p:nvGrpSpPr>
        <p:grpSpPr>
          <a:xfrm>
            <a:off x="5297744" y="699542"/>
            <a:ext cx="498101" cy="498101"/>
            <a:chOff x="10005366" y="1174499"/>
            <a:chExt cx="664134" cy="664134"/>
          </a:xfrm>
          <a:solidFill>
            <a:schemeClr val="bg1">
              <a:lumMod val="95000"/>
            </a:schemeClr>
          </a:solidFill>
        </p:grpSpPr>
        <p:sp>
          <p:nvSpPr>
            <p:cNvPr id="68" name="Freeform: Shape 54">
              <a:extLst>
                <a:ext uri="{FF2B5EF4-FFF2-40B4-BE49-F238E27FC236}">
                  <a16:creationId xmlns:a16="http://schemas.microsoft.com/office/drawing/2014/main" id="{F5BEDE9F-80BC-4908-A15D-5AE5BE21E199}"/>
                </a:ext>
              </a:extLst>
            </p:cNvPr>
            <p:cNvSpPr/>
            <p:nvPr/>
          </p:nvSpPr>
          <p:spPr>
            <a:xfrm>
              <a:off x="10414154" y="1513484"/>
              <a:ext cx="13836" cy="57094"/>
            </a:xfrm>
            <a:custGeom>
              <a:avLst/>
              <a:gdLst>
                <a:gd name="connsiteX0" fmla="*/ 13836 w 13836"/>
                <a:gd name="connsiteY0" fmla="*/ 43266 h 57094"/>
                <a:gd name="connsiteX1" fmla="*/ 13836 w 13836"/>
                <a:gd name="connsiteY1" fmla="*/ 0 h 57094"/>
                <a:gd name="connsiteX2" fmla="*/ 0 w 13836"/>
                <a:gd name="connsiteY2" fmla="*/ 0 h 57094"/>
                <a:gd name="connsiteX3" fmla="*/ 0 w 13836"/>
                <a:gd name="connsiteY3" fmla="*/ 57095 h 57094"/>
                <a:gd name="connsiteX4" fmla="*/ 13836 w 13836"/>
                <a:gd name="connsiteY4" fmla="*/ 43266 h 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6" h="57094">
                  <a:moveTo>
                    <a:pt x="13836" y="43266"/>
                  </a:moveTo>
                  <a:lnTo>
                    <a:pt x="13836" y="0"/>
                  </a:lnTo>
                  <a:lnTo>
                    <a:pt x="0" y="0"/>
                  </a:lnTo>
                  <a:lnTo>
                    <a:pt x="0" y="57095"/>
                  </a:lnTo>
                  <a:lnTo>
                    <a:pt x="13836" y="43266"/>
                  </a:ln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: Shape 55">
              <a:extLst>
                <a:ext uri="{FF2B5EF4-FFF2-40B4-BE49-F238E27FC236}">
                  <a16:creationId xmlns:a16="http://schemas.microsoft.com/office/drawing/2014/main" id="{56B03099-26AE-422D-8DFC-8E52CCBAB79D}"/>
                </a:ext>
              </a:extLst>
            </p:cNvPr>
            <p:cNvSpPr/>
            <p:nvPr/>
          </p:nvSpPr>
          <p:spPr>
            <a:xfrm>
              <a:off x="10441840" y="1409713"/>
              <a:ext cx="13836" cy="133186"/>
            </a:xfrm>
            <a:custGeom>
              <a:avLst/>
              <a:gdLst>
                <a:gd name="connsiteX0" fmla="*/ 13836 w 13836"/>
                <a:gd name="connsiteY0" fmla="*/ 119350 h 133186"/>
                <a:gd name="connsiteX1" fmla="*/ 13836 w 13836"/>
                <a:gd name="connsiteY1" fmla="*/ 6918 h 133186"/>
                <a:gd name="connsiteX2" fmla="*/ 6918 w 13836"/>
                <a:gd name="connsiteY2" fmla="*/ 0 h 133186"/>
                <a:gd name="connsiteX3" fmla="*/ 0 w 13836"/>
                <a:gd name="connsiteY3" fmla="*/ 6918 h 133186"/>
                <a:gd name="connsiteX4" fmla="*/ 0 w 13836"/>
                <a:gd name="connsiteY4" fmla="*/ 133187 h 13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6" h="133186">
                  <a:moveTo>
                    <a:pt x="13836" y="119350"/>
                  </a:moveTo>
                  <a:lnTo>
                    <a:pt x="13836" y="6918"/>
                  </a:lnTo>
                  <a:cubicBezTo>
                    <a:pt x="13836" y="3097"/>
                    <a:pt x="10739" y="0"/>
                    <a:pt x="6918" y="0"/>
                  </a:cubicBezTo>
                  <a:cubicBezTo>
                    <a:pt x="3097" y="0"/>
                    <a:pt x="0" y="3097"/>
                    <a:pt x="0" y="6918"/>
                  </a:cubicBezTo>
                  <a:lnTo>
                    <a:pt x="0" y="133187"/>
                  </a:ln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: Shape 56">
              <a:extLst>
                <a:ext uri="{FF2B5EF4-FFF2-40B4-BE49-F238E27FC236}">
                  <a16:creationId xmlns:a16="http://schemas.microsoft.com/office/drawing/2014/main" id="{C3FED040-F4ED-4E27-932A-0F366CB4D70A}"/>
                </a:ext>
              </a:extLst>
            </p:cNvPr>
            <p:cNvSpPr/>
            <p:nvPr/>
          </p:nvSpPr>
          <p:spPr>
            <a:xfrm>
              <a:off x="10386495" y="1409713"/>
              <a:ext cx="13836" cy="188524"/>
            </a:xfrm>
            <a:custGeom>
              <a:avLst/>
              <a:gdLst>
                <a:gd name="connsiteX0" fmla="*/ 13836 w 13836"/>
                <a:gd name="connsiteY0" fmla="*/ 174688 h 188524"/>
                <a:gd name="connsiteX1" fmla="*/ 13836 w 13836"/>
                <a:gd name="connsiteY1" fmla="*/ 6918 h 188524"/>
                <a:gd name="connsiteX2" fmla="*/ 6918 w 13836"/>
                <a:gd name="connsiteY2" fmla="*/ 0 h 188524"/>
                <a:gd name="connsiteX3" fmla="*/ 0 w 13836"/>
                <a:gd name="connsiteY3" fmla="*/ 6918 h 188524"/>
                <a:gd name="connsiteX4" fmla="*/ 0 w 13836"/>
                <a:gd name="connsiteY4" fmla="*/ 188524 h 18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6" h="188524">
                  <a:moveTo>
                    <a:pt x="13836" y="174688"/>
                  </a:moveTo>
                  <a:lnTo>
                    <a:pt x="13836" y="6918"/>
                  </a:lnTo>
                  <a:cubicBezTo>
                    <a:pt x="13836" y="3097"/>
                    <a:pt x="10739" y="0"/>
                    <a:pt x="6918" y="0"/>
                  </a:cubicBezTo>
                  <a:cubicBezTo>
                    <a:pt x="3097" y="0"/>
                    <a:pt x="0" y="3097"/>
                    <a:pt x="0" y="6918"/>
                  </a:cubicBezTo>
                  <a:lnTo>
                    <a:pt x="0" y="188524"/>
                  </a:ln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: Shape 57">
              <a:extLst>
                <a:ext uri="{FF2B5EF4-FFF2-40B4-BE49-F238E27FC236}">
                  <a16:creationId xmlns:a16="http://schemas.microsoft.com/office/drawing/2014/main" id="{AC09027A-0CDC-40D9-9BEB-1E43476C9368}"/>
                </a:ext>
              </a:extLst>
            </p:cNvPr>
            <p:cNvSpPr/>
            <p:nvPr/>
          </p:nvSpPr>
          <p:spPr>
            <a:xfrm>
              <a:off x="10291870" y="1409713"/>
              <a:ext cx="13836" cy="136680"/>
            </a:xfrm>
            <a:custGeom>
              <a:avLst/>
              <a:gdLst>
                <a:gd name="connsiteX0" fmla="*/ 13836 w 13836"/>
                <a:gd name="connsiteY0" fmla="*/ 136680 h 136680"/>
                <a:gd name="connsiteX1" fmla="*/ 13836 w 13836"/>
                <a:gd name="connsiteY1" fmla="*/ 6918 h 136680"/>
                <a:gd name="connsiteX2" fmla="*/ 6918 w 13836"/>
                <a:gd name="connsiteY2" fmla="*/ 0 h 136680"/>
                <a:gd name="connsiteX3" fmla="*/ 0 w 13836"/>
                <a:gd name="connsiteY3" fmla="*/ 6918 h 136680"/>
                <a:gd name="connsiteX4" fmla="*/ 0 w 13836"/>
                <a:gd name="connsiteY4" fmla="*/ 122844 h 13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6" h="136680">
                  <a:moveTo>
                    <a:pt x="13836" y="136680"/>
                  </a:moveTo>
                  <a:lnTo>
                    <a:pt x="13836" y="6918"/>
                  </a:lnTo>
                  <a:cubicBezTo>
                    <a:pt x="13836" y="3097"/>
                    <a:pt x="10739" y="0"/>
                    <a:pt x="6918" y="0"/>
                  </a:cubicBezTo>
                  <a:cubicBezTo>
                    <a:pt x="3097" y="0"/>
                    <a:pt x="0" y="3097"/>
                    <a:pt x="0" y="6918"/>
                  </a:cubicBezTo>
                  <a:lnTo>
                    <a:pt x="0" y="122844"/>
                  </a:ln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: Shape 58">
              <a:extLst>
                <a:ext uri="{FF2B5EF4-FFF2-40B4-BE49-F238E27FC236}">
                  <a16:creationId xmlns:a16="http://schemas.microsoft.com/office/drawing/2014/main" id="{C23C9488-932A-4405-8E17-E9C9E786BC53}"/>
                </a:ext>
              </a:extLst>
            </p:cNvPr>
            <p:cNvSpPr/>
            <p:nvPr/>
          </p:nvSpPr>
          <p:spPr>
            <a:xfrm>
              <a:off x="10236526" y="1409713"/>
              <a:ext cx="13836" cy="124033"/>
            </a:xfrm>
            <a:custGeom>
              <a:avLst/>
              <a:gdLst>
                <a:gd name="connsiteX0" fmla="*/ 13836 w 13836"/>
                <a:gd name="connsiteY0" fmla="*/ 110198 h 124033"/>
                <a:gd name="connsiteX1" fmla="*/ 13836 w 13836"/>
                <a:gd name="connsiteY1" fmla="*/ 6918 h 124033"/>
                <a:gd name="connsiteX2" fmla="*/ 6918 w 13836"/>
                <a:gd name="connsiteY2" fmla="*/ 0 h 124033"/>
                <a:gd name="connsiteX3" fmla="*/ 0 w 13836"/>
                <a:gd name="connsiteY3" fmla="*/ 6918 h 124033"/>
                <a:gd name="connsiteX4" fmla="*/ 0 w 13836"/>
                <a:gd name="connsiteY4" fmla="*/ 124034 h 12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6" h="124033">
                  <a:moveTo>
                    <a:pt x="13836" y="110198"/>
                  </a:moveTo>
                  <a:lnTo>
                    <a:pt x="13836" y="6918"/>
                  </a:lnTo>
                  <a:cubicBezTo>
                    <a:pt x="13836" y="3097"/>
                    <a:pt x="10739" y="0"/>
                    <a:pt x="6918" y="0"/>
                  </a:cubicBezTo>
                  <a:cubicBezTo>
                    <a:pt x="3097" y="0"/>
                    <a:pt x="0" y="3097"/>
                    <a:pt x="0" y="6918"/>
                  </a:cubicBezTo>
                  <a:lnTo>
                    <a:pt x="0" y="124034"/>
                  </a:ln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: Shape 59">
              <a:extLst>
                <a:ext uri="{FF2B5EF4-FFF2-40B4-BE49-F238E27FC236}">
                  <a16:creationId xmlns:a16="http://schemas.microsoft.com/office/drawing/2014/main" id="{ADD6D9C0-A699-47AA-8B67-DEFA36B6BE96}"/>
                </a:ext>
              </a:extLst>
            </p:cNvPr>
            <p:cNvSpPr/>
            <p:nvPr/>
          </p:nvSpPr>
          <p:spPr>
            <a:xfrm>
              <a:off x="10038730" y="1361286"/>
              <a:ext cx="460163" cy="154444"/>
            </a:xfrm>
            <a:custGeom>
              <a:avLst/>
              <a:gdLst>
                <a:gd name="connsiteX0" fmla="*/ 12593 w 460163"/>
                <a:gd name="connsiteY0" fmla="*/ 153706 h 154444"/>
                <a:gd name="connsiteX1" fmla="*/ 21881 w 460163"/>
                <a:gd name="connsiteY1" fmla="*/ 150632 h 154444"/>
                <a:gd name="connsiteX2" fmla="*/ 18860 w 460163"/>
                <a:gd name="connsiteY2" fmla="*/ 141371 h 154444"/>
                <a:gd name="connsiteX3" fmla="*/ 14018 w 460163"/>
                <a:gd name="connsiteY3" fmla="*/ 130862 h 154444"/>
                <a:gd name="connsiteX4" fmla="*/ 31361 w 460163"/>
                <a:gd name="connsiteY4" fmla="*/ 32321 h 154444"/>
                <a:gd name="connsiteX5" fmla="*/ 33437 w 460163"/>
                <a:gd name="connsiteY5" fmla="*/ 28931 h 154444"/>
                <a:gd name="connsiteX6" fmla="*/ 57954 w 460163"/>
                <a:gd name="connsiteY6" fmla="*/ 16929 h 154444"/>
                <a:gd name="connsiteX7" fmla="*/ 80016 w 460163"/>
                <a:gd name="connsiteY7" fmla="*/ 13836 h 154444"/>
                <a:gd name="connsiteX8" fmla="*/ 101303 w 460163"/>
                <a:gd name="connsiteY8" fmla="*/ 16901 h 154444"/>
                <a:gd name="connsiteX9" fmla="*/ 125959 w 460163"/>
                <a:gd name="connsiteY9" fmla="*/ 28938 h 154444"/>
                <a:gd name="connsiteX10" fmla="*/ 127924 w 460163"/>
                <a:gd name="connsiteY10" fmla="*/ 31927 h 154444"/>
                <a:gd name="connsiteX11" fmla="*/ 149480 w 460163"/>
                <a:gd name="connsiteY11" fmla="*/ 146559 h 154444"/>
                <a:gd name="connsiteX12" fmla="*/ 157566 w 460163"/>
                <a:gd name="connsiteY12" fmla="*/ 152067 h 154444"/>
                <a:gd name="connsiteX13" fmla="*/ 163074 w 460163"/>
                <a:gd name="connsiteY13" fmla="*/ 146559 h 154444"/>
                <a:gd name="connsiteX14" fmla="*/ 184520 w 460163"/>
                <a:gd name="connsiteY14" fmla="*/ 32335 h 154444"/>
                <a:gd name="connsiteX15" fmla="*/ 186596 w 460163"/>
                <a:gd name="connsiteY15" fmla="*/ 28938 h 154444"/>
                <a:gd name="connsiteX16" fmla="*/ 211293 w 460163"/>
                <a:gd name="connsiteY16" fmla="*/ 16887 h 154444"/>
                <a:gd name="connsiteX17" fmla="*/ 232552 w 460163"/>
                <a:gd name="connsiteY17" fmla="*/ 13836 h 154444"/>
                <a:gd name="connsiteX18" fmla="*/ 254496 w 460163"/>
                <a:gd name="connsiteY18" fmla="*/ 16901 h 154444"/>
                <a:gd name="connsiteX19" fmla="*/ 279401 w 460163"/>
                <a:gd name="connsiteY19" fmla="*/ 29097 h 154444"/>
                <a:gd name="connsiteX20" fmla="*/ 281103 w 460163"/>
                <a:gd name="connsiteY20" fmla="*/ 31740 h 154444"/>
                <a:gd name="connsiteX21" fmla="*/ 299395 w 460163"/>
                <a:gd name="connsiteY21" fmla="*/ 146372 h 154444"/>
                <a:gd name="connsiteX22" fmla="*/ 306126 w 460163"/>
                <a:gd name="connsiteY22" fmla="*/ 152197 h 154444"/>
                <a:gd name="connsiteX23" fmla="*/ 313044 w 460163"/>
                <a:gd name="connsiteY23" fmla="*/ 146559 h 154444"/>
                <a:gd name="connsiteX24" fmla="*/ 334490 w 460163"/>
                <a:gd name="connsiteY24" fmla="*/ 32335 h 154444"/>
                <a:gd name="connsiteX25" fmla="*/ 336565 w 460163"/>
                <a:gd name="connsiteY25" fmla="*/ 28938 h 154444"/>
                <a:gd name="connsiteX26" fmla="*/ 361263 w 460163"/>
                <a:gd name="connsiteY26" fmla="*/ 16887 h 154444"/>
                <a:gd name="connsiteX27" fmla="*/ 382515 w 460163"/>
                <a:gd name="connsiteY27" fmla="*/ 13836 h 154444"/>
                <a:gd name="connsiteX28" fmla="*/ 404466 w 460163"/>
                <a:gd name="connsiteY28" fmla="*/ 16901 h 154444"/>
                <a:gd name="connsiteX29" fmla="*/ 429371 w 460163"/>
                <a:gd name="connsiteY29" fmla="*/ 29097 h 154444"/>
                <a:gd name="connsiteX30" fmla="*/ 431073 w 460163"/>
                <a:gd name="connsiteY30" fmla="*/ 31761 h 154444"/>
                <a:gd name="connsiteX31" fmla="*/ 448133 w 460163"/>
                <a:gd name="connsiteY31" fmla="*/ 136611 h 154444"/>
                <a:gd name="connsiteX32" fmla="*/ 460164 w 460163"/>
                <a:gd name="connsiteY32" fmla="*/ 124525 h 154444"/>
                <a:gd name="connsiteX33" fmla="*/ 444598 w 460163"/>
                <a:gd name="connsiteY33" fmla="*/ 28938 h 154444"/>
                <a:gd name="connsiteX34" fmla="*/ 437424 w 460163"/>
                <a:gd name="connsiteY34" fmla="*/ 17835 h 154444"/>
                <a:gd name="connsiteX35" fmla="*/ 407932 w 460163"/>
                <a:gd name="connsiteY35" fmla="*/ 3473 h 154444"/>
                <a:gd name="connsiteX36" fmla="*/ 382515 w 460163"/>
                <a:gd name="connsiteY36" fmla="*/ 0 h 154444"/>
                <a:gd name="connsiteX37" fmla="*/ 357659 w 460163"/>
                <a:gd name="connsiteY37" fmla="*/ 3528 h 154444"/>
                <a:gd name="connsiteX38" fmla="*/ 328264 w 460163"/>
                <a:gd name="connsiteY38" fmla="*/ 17869 h 154444"/>
                <a:gd name="connsiteX39" fmla="*/ 321014 w 460163"/>
                <a:gd name="connsiteY39" fmla="*/ 29374 h 154444"/>
                <a:gd name="connsiteX40" fmla="*/ 306866 w 460163"/>
                <a:gd name="connsiteY40" fmla="*/ 104553 h 154444"/>
                <a:gd name="connsiteX41" fmla="*/ 306728 w 460163"/>
                <a:gd name="connsiteY41" fmla="*/ 104553 h 154444"/>
                <a:gd name="connsiteX42" fmla="*/ 294628 w 460163"/>
                <a:gd name="connsiteY42" fmla="*/ 28966 h 154444"/>
                <a:gd name="connsiteX43" fmla="*/ 287454 w 460163"/>
                <a:gd name="connsiteY43" fmla="*/ 17862 h 154444"/>
                <a:gd name="connsiteX44" fmla="*/ 257962 w 460163"/>
                <a:gd name="connsiteY44" fmla="*/ 3501 h 154444"/>
                <a:gd name="connsiteX45" fmla="*/ 232552 w 460163"/>
                <a:gd name="connsiteY45" fmla="*/ 0 h 154444"/>
                <a:gd name="connsiteX46" fmla="*/ 207696 w 460163"/>
                <a:gd name="connsiteY46" fmla="*/ 3528 h 154444"/>
                <a:gd name="connsiteX47" fmla="*/ 178329 w 460163"/>
                <a:gd name="connsiteY47" fmla="*/ 17869 h 154444"/>
                <a:gd name="connsiteX48" fmla="*/ 171072 w 460163"/>
                <a:gd name="connsiteY48" fmla="*/ 29374 h 154444"/>
                <a:gd name="connsiteX49" fmla="*/ 156350 w 460163"/>
                <a:gd name="connsiteY49" fmla="*/ 107500 h 154444"/>
                <a:gd name="connsiteX50" fmla="*/ 156212 w 460163"/>
                <a:gd name="connsiteY50" fmla="*/ 107500 h 154444"/>
                <a:gd name="connsiteX51" fmla="*/ 141441 w 460163"/>
                <a:gd name="connsiteY51" fmla="*/ 28980 h 154444"/>
                <a:gd name="connsiteX52" fmla="*/ 134261 w 460163"/>
                <a:gd name="connsiteY52" fmla="*/ 17869 h 154444"/>
                <a:gd name="connsiteX53" fmla="*/ 104907 w 460163"/>
                <a:gd name="connsiteY53" fmla="*/ 3542 h 154444"/>
                <a:gd name="connsiteX54" fmla="*/ 80002 w 460163"/>
                <a:gd name="connsiteY54" fmla="*/ 0 h 154444"/>
                <a:gd name="connsiteX55" fmla="*/ 54488 w 460163"/>
                <a:gd name="connsiteY55" fmla="*/ 3528 h 154444"/>
                <a:gd name="connsiteX56" fmla="*/ 25432 w 460163"/>
                <a:gd name="connsiteY56" fmla="*/ 17641 h 154444"/>
                <a:gd name="connsiteX57" fmla="*/ 17823 w 460163"/>
                <a:gd name="connsiteY57" fmla="*/ 29450 h 154444"/>
                <a:gd name="connsiteX58" fmla="*/ 368 w 460163"/>
                <a:gd name="connsiteY58" fmla="*/ 128510 h 154444"/>
                <a:gd name="connsiteX59" fmla="*/ 12593 w 460163"/>
                <a:gd name="connsiteY59" fmla="*/ 153706 h 15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60163" h="154444">
                  <a:moveTo>
                    <a:pt x="12593" y="153706"/>
                  </a:moveTo>
                  <a:cubicBezTo>
                    <a:pt x="16006" y="155422"/>
                    <a:pt x="20165" y="154045"/>
                    <a:pt x="21881" y="150632"/>
                  </a:cubicBezTo>
                  <a:cubicBezTo>
                    <a:pt x="23586" y="147239"/>
                    <a:pt x="22238" y="143106"/>
                    <a:pt x="18860" y="141371"/>
                  </a:cubicBezTo>
                  <a:cubicBezTo>
                    <a:pt x="15183" y="139247"/>
                    <a:pt x="13243" y="135037"/>
                    <a:pt x="14018" y="130862"/>
                  </a:cubicBezTo>
                  <a:lnTo>
                    <a:pt x="31361" y="32321"/>
                  </a:lnTo>
                  <a:cubicBezTo>
                    <a:pt x="31744" y="31029"/>
                    <a:pt x="32460" y="29860"/>
                    <a:pt x="33437" y="28931"/>
                  </a:cubicBezTo>
                  <a:cubicBezTo>
                    <a:pt x="40775" y="23414"/>
                    <a:pt x="49096" y="19341"/>
                    <a:pt x="57954" y="16929"/>
                  </a:cubicBezTo>
                  <a:cubicBezTo>
                    <a:pt x="65154" y="14998"/>
                    <a:pt x="72563" y="13959"/>
                    <a:pt x="80016" y="13836"/>
                  </a:cubicBezTo>
                  <a:cubicBezTo>
                    <a:pt x="87216" y="13907"/>
                    <a:pt x="94375" y="14938"/>
                    <a:pt x="101303" y="16901"/>
                  </a:cubicBezTo>
                  <a:cubicBezTo>
                    <a:pt x="110212" y="19309"/>
                    <a:pt x="118580" y="23395"/>
                    <a:pt x="125959" y="28938"/>
                  </a:cubicBezTo>
                  <a:cubicBezTo>
                    <a:pt x="126941" y="29676"/>
                    <a:pt x="127636" y="30733"/>
                    <a:pt x="127924" y="31927"/>
                  </a:cubicBezTo>
                  <a:lnTo>
                    <a:pt x="149480" y="146559"/>
                  </a:lnTo>
                  <a:cubicBezTo>
                    <a:pt x="150192" y="150313"/>
                    <a:pt x="153812" y="152779"/>
                    <a:pt x="157566" y="152067"/>
                  </a:cubicBezTo>
                  <a:cubicBezTo>
                    <a:pt x="160360" y="151538"/>
                    <a:pt x="162544" y="149353"/>
                    <a:pt x="163074" y="146559"/>
                  </a:cubicBezTo>
                  <a:lnTo>
                    <a:pt x="184520" y="32335"/>
                  </a:lnTo>
                  <a:cubicBezTo>
                    <a:pt x="184776" y="30988"/>
                    <a:pt x="185514" y="29780"/>
                    <a:pt x="186596" y="28938"/>
                  </a:cubicBezTo>
                  <a:cubicBezTo>
                    <a:pt x="193990" y="23393"/>
                    <a:pt x="202372" y="19303"/>
                    <a:pt x="211293" y="16887"/>
                  </a:cubicBezTo>
                  <a:cubicBezTo>
                    <a:pt x="218213" y="14932"/>
                    <a:pt x="225362" y="13906"/>
                    <a:pt x="232552" y="13836"/>
                  </a:cubicBezTo>
                  <a:cubicBezTo>
                    <a:pt x="239965" y="13957"/>
                    <a:pt x="247334" y="14986"/>
                    <a:pt x="254496" y="16901"/>
                  </a:cubicBezTo>
                  <a:cubicBezTo>
                    <a:pt x="263498" y="19348"/>
                    <a:pt x="271950" y="23487"/>
                    <a:pt x="279401" y="29097"/>
                  </a:cubicBezTo>
                  <a:cubicBezTo>
                    <a:pt x="280120" y="29872"/>
                    <a:pt x="280696" y="30766"/>
                    <a:pt x="281103" y="31740"/>
                  </a:cubicBezTo>
                  <a:lnTo>
                    <a:pt x="299395" y="146372"/>
                  </a:lnTo>
                  <a:cubicBezTo>
                    <a:pt x="299925" y="149692"/>
                    <a:pt x="302765" y="152149"/>
                    <a:pt x="306126" y="152197"/>
                  </a:cubicBezTo>
                  <a:cubicBezTo>
                    <a:pt x="309462" y="152153"/>
                    <a:pt x="312327" y="149818"/>
                    <a:pt x="313044" y="146559"/>
                  </a:cubicBezTo>
                  <a:lnTo>
                    <a:pt x="334490" y="32335"/>
                  </a:lnTo>
                  <a:cubicBezTo>
                    <a:pt x="334742" y="30987"/>
                    <a:pt x="335481" y="29778"/>
                    <a:pt x="336565" y="28938"/>
                  </a:cubicBezTo>
                  <a:cubicBezTo>
                    <a:pt x="343959" y="23391"/>
                    <a:pt x="352341" y="19301"/>
                    <a:pt x="361263" y="16887"/>
                  </a:cubicBezTo>
                  <a:cubicBezTo>
                    <a:pt x="368180" y="14932"/>
                    <a:pt x="375327" y="13906"/>
                    <a:pt x="382515" y="13836"/>
                  </a:cubicBezTo>
                  <a:cubicBezTo>
                    <a:pt x="389930" y="13957"/>
                    <a:pt x="397302" y="14986"/>
                    <a:pt x="404466" y="16901"/>
                  </a:cubicBezTo>
                  <a:cubicBezTo>
                    <a:pt x="413467" y="19348"/>
                    <a:pt x="421920" y="23487"/>
                    <a:pt x="429371" y="29097"/>
                  </a:cubicBezTo>
                  <a:cubicBezTo>
                    <a:pt x="430091" y="29878"/>
                    <a:pt x="430668" y="30780"/>
                    <a:pt x="431073" y="31761"/>
                  </a:cubicBezTo>
                  <a:lnTo>
                    <a:pt x="448133" y="136611"/>
                  </a:lnTo>
                  <a:lnTo>
                    <a:pt x="460164" y="124525"/>
                  </a:lnTo>
                  <a:lnTo>
                    <a:pt x="444598" y="28938"/>
                  </a:lnTo>
                  <a:cubicBezTo>
                    <a:pt x="443490" y="24549"/>
                    <a:pt x="440969" y="20648"/>
                    <a:pt x="437424" y="17835"/>
                  </a:cubicBezTo>
                  <a:cubicBezTo>
                    <a:pt x="428594" y="11220"/>
                    <a:pt x="418585" y="6346"/>
                    <a:pt x="407932" y="3473"/>
                  </a:cubicBezTo>
                  <a:cubicBezTo>
                    <a:pt x="399634" y="1280"/>
                    <a:pt x="391098" y="113"/>
                    <a:pt x="382515" y="0"/>
                  </a:cubicBezTo>
                  <a:cubicBezTo>
                    <a:pt x="374110" y="71"/>
                    <a:pt x="365751" y="1258"/>
                    <a:pt x="357659" y="3528"/>
                  </a:cubicBezTo>
                  <a:cubicBezTo>
                    <a:pt x="347041" y="6404"/>
                    <a:pt x="337066" y="11271"/>
                    <a:pt x="328264" y="17869"/>
                  </a:cubicBezTo>
                  <a:cubicBezTo>
                    <a:pt x="324554" y="20719"/>
                    <a:pt x="321984" y="24798"/>
                    <a:pt x="321014" y="29374"/>
                  </a:cubicBezTo>
                  <a:lnTo>
                    <a:pt x="306866" y="104553"/>
                  </a:lnTo>
                  <a:cubicBezTo>
                    <a:pt x="306825" y="104767"/>
                    <a:pt x="306762" y="104767"/>
                    <a:pt x="306728" y="104553"/>
                  </a:cubicBezTo>
                  <a:lnTo>
                    <a:pt x="294628" y="28966"/>
                  </a:lnTo>
                  <a:cubicBezTo>
                    <a:pt x="293521" y="24577"/>
                    <a:pt x="291000" y="20675"/>
                    <a:pt x="287454" y="17862"/>
                  </a:cubicBezTo>
                  <a:cubicBezTo>
                    <a:pt x="278625" y="11246"/>
                    <a:pt x="268616" y="6372"/>
                    <a:pt x="257962" y="3501"/>
                  </a:cubicBezTo>
                  <a:cubicBezTo>
                    <a:pt x="249668" y="1299"/>
                    <a:pt x="241134" y="123"/>
                    <a:pt x="232552" y="0"/>
                  </a:cubicBezTo>
                  <a:cubicBezTo>
                    <a:pt x="224147" y="70"/>
                    <a:pt x="215789" y="1256"/>
                    <a:pt x="207696" y="3528"/>
                  </a:cubicBezTo>
                  <a:cubicBezTo>
                    <a:pt x="197086" y="6405"/>
                    <a:pt x="187121" y="11272"/>
                    <a:pt x="178329" y="17869"/>
                  </a:cubicBezTo>
                  <a:cubicBezTo>
                    <a:pt x="174614" y="20715"/>
                    <a:pt x="172041" y="24796"/>
                    <a:pt x="171072" y="29374"/>
                  </a:cubicBezTo>
                  <a:lnTo>
                    <a:pt x="156350" y="107500"/>
                  </a:lnTo>
                  <a:cubicBezTo>
                    <a:pt x="156350" y="107700"/>
                    <a:pt x="156253" y="107700"/>
                    <a:pt x="156212" y="107500"/>
                  </a:cubicBezTo>
                  <a:lnTo>
                    <a:pt x="141441" y="28980"/>
                  </a:lnTo>
                  <a:cubicBezTo>
                    <a:pt x="140432" y="24546"/>
                    <a:pt x="137888" y="20611"/>
                    <a:pt x="134261" y="17869"/>
                  </a:cubicBezTo>
                  <a:cubicBezTo>
                    <a:pt x="125475" y="11272"/>
                    <a:pt x="115513" y="6410"/>
                    <a:pt x="104907" y="3542"/>
                  </a:cubicBezTo>
                  <a:cubicBezTo>
                    <a:pt x="96800" y="1260"/>
                    <a:pt x="88424" y="68"/>
                    <a:pt x="80002" y="0"/>
                  </a:cubicBezTo>
                  <a:cubicBezTo>
                    <a:pt x="71385" y="125"/>
                    <a:pt x="62816" y="1310"/>
                    <a:pt x="54488" y="3528"/>
                  </a:cubicBezTo>
                  <a:cubicBezTo>
                    <a:pt x="43999" y="6355"/>
                    <a:pt x="34140" y="11144"/>
                    <a:pt x="25432" y="17641"/>
                  </a:cubicBezTo>
                  <a:cubicBezTo>
                    <a:pt x="21609" y="20581"/>
                    <a:pt x="18920" y="24754"/>
                    <a:pt x="17823" y="29450"/>
                  </a:cubicBezTo>
                  <a:lnTo>
                    <a:pt x="368" y="128510"/>
                  </a:lnTo>
                  <a:cubicBezTo>
                    <a:pt x="-1434" y="138668"/>
                    <a:pt x="3498" y="148835"/>
                    <a:pt x="12593" y="153706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60">
              <a:extLst>
                <a:ext uri="{FF2B5EF4-FFF2-40B4-BE49-F238E27FC236}">
                  <a16:creationId xmlns:a16="http://schemas.microsoft.com/office/drawing/2014/main" id="{1A562AB2-17F0-4B37-98F7-1003469EC213}"/>
                </a:ext>
              </a:extLst>
            </p:cNvPr>
            <p:cNvSpPr/>
            <p:nvPr/>
          </p:nvSpPr>
          <p:spPr>
            <a:xfrm>
              <a:off x="10236512" y="1278269"/>
              <a:ext cx="69180" cy="69180"/>
            </a:xfrm>
            <a:custGeom>
              <a:avLst/>
              <a:gdLst>
                <a:gd name="connsiteX0" fmla="*/ 34590 w 69180"/>
                <a:gd name="connsiteY0" fmla="*/ 69181 h 69180"/>
                <a:gd name="connsiteX1" fmla="*/ 0 w 69180"/>
                <a:gd name="connsiteY1" fmla="*/ 34590 h 69180"/>
                <a:gd name="connsiteX2" fmla="*/ 34590 w 69180"/>
                <a:gd name="connsiteY2" fmla="*/ 0 h 69180"/>
                <a:gd name="connsiteX3" fmla="*/ 69181 w 69180"/>
                <a:gd name="connsiteY3" fmla="*/ 34590 h 69180"/>
                <a:gd name="connsiteX4" fmla="*/ 34590 w 69180"/>
                <a:gd name="connsiteY4" fmla="*/ 69181 h 69180"/>
                <a:gd name="connsiteX5" fmla="*/ 34590 w 69180"/>
                <a:gd name="connsiteY5" fmla="*/ 13836 h 69180"/>
                <a:gd name="connsiteX6" fmla="*/ 13836 w 69180"/>
                <a:gd name="connsiteY6" fmla="*/ 34590 h 69180"/>
                <a:gd name="connsiteX7" fmla="*/ 34590 w 69180"/>
                <a:gd name="connsiteY7" fmla="*/ 55345 h 69180"/>
                <a:gd name="connsiteX8" fmla="*/ 55345 w 69180"/>
                <a:gd name="connsiteY8" fmla="*/ 34590 h 69180"/>
                <a:gd name="connsiteX9" fmla="*/ 34590 w 69180"/>
                <a:gd name="connsiteY9" fmla="*/ 13836 h 6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180" h="69180">
                  <a:moveTo>
                    <a:pt x="34590" y="69181"/>
                  </a:moveTo>
                  <a:cubicBezTo>
                    <a:pt x="15487" y="69181"/>
                    <a:pt x="0" y="53694"/>
                    <a:pt x="0" y="34590"/>
                  </a:cubicBezTo>
                  <a:cubicBezTo>
                    <a:pt x="0" y="15487"/>
                    <a:pt x="15487" y="0"/>
                    <a:pt x="34590" y="0"/>
                  </a:cubicBezTo>
                  <a:cubicBezTo>
                    <a:pt x="53694" y="0"/>
                    <a:pt x="69181" y="15487"/>
                    <a:pt x="69181" y="34590"/>
                  </a:cubicBezTo>
                  <a:cubicBezTo>
                    <a:pt x="69158" y="53685"/>
                    <a:pt x="53685" y="69158"/>
                    <a:pt x="34590" y="69181"/>
                  </a:cubicBezTo>
                  <a:close/>
                  <a:moveTo>
                    <a:pt x="34590" y="13836"/>
                  </a:moveTo>
                  <a:cubicBezTo>
                    <a:pt x="23128" y="13836"/>
                    <a:pt x="13836" y="23128"/>
                    <a:pt x="13836" y="34590"/>
                  </a:cubicBezTo>
                  <a:cubicBezTo>
                    <a:pt x="13836" y="46053"/>
                    <a:pt x="23128" y="55345"/>
                    <a:pt x="34590" y="55345"/>
                  </a:cubicBezTo>
                  <a:cubicBezTo>
                    <a:pt x="46053" y="55345"/>
                    <a:pt x="55345" y="46053"/>
                    <a:pt x="55345" y="34590"/>
                  </a:cubicBezTo>
                  <a:cubicBezTo>
                    <a:pt x="55345" y="23128"/>
                    <a:pt x="46053" y="13836"/>
                    <a:pt x="34590" y="13836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61">
              <a:extLst>
                <a:ext uri="{FF2B5EF4-FFF2-40B4-BE49-F238E27FC236}">
                  <a16:creationId xmlns:a16="http://schemas.microsoft.com/office/drawing/2014/main" id="{20EC2DF5-4DF2-4596-A09C-47E7791FC688}"/>
                </a:ext>
              </a:extLst>
            </p:cNvPr>
            <p:cNvSpPr/>
            <p:nvPr/>
          </p:nvSpPr>
          <p:spPr>
            <a:xfrm>
              <a:off x="10084314" y="1278269"/>
              <a:ext cx="69180" cy="69180"/>
            </a:xfrm>
            <a:custGeom>
              <a:avLst/>
              <a:gdLst>
                <a:gd name="connsiteX0" fmla="*/ 34590 w 69180"/>
                <a:gd name="connsiteY0" fmla="*/ 69181 h 69180"/>
                <a:gd name="connsiteX1" fmla="*/ 0 w 69180"/>
                <a:gd name="connsiteY1" fmla="*/ 34590 h 69180"/>
                <a:gd name="connsiteX2" fmla="*/ 34590 w 69180"/>
                <a:gd name="connsiteY2" fmla="*/ 0 h 69180"/>
                <a:gd name="connsiteX3" fmla="*/ 69181 w 69180"/>
                <a:gd name="connsiteY3" fmla="*/ 34590 h 69180"/>
                <a:gd name="connsiteX4" fmla="*/ 34590 w 69180"/>
                <a:gd name="connsiteY4" fmla="*/ 69181 h 69180"/>
                <a:gd name="connsiteX5" fmla="*/ 34590 w 69180"/>
                <a:gd name="connsiteY5" fmla="*/ 13836 h 69180"/>
                <a:gd name="connsiteX6" fmla="*/ 13836 w 69180"/>
                <a:gd name="connsiteY6" fmla="*/ 34590 h 69180"/>
                <a:gd name="connsiteX7" fmla="*/ 34590 w 69180"/>
                <a:gd name="connsiteY7" fmla="*/ 55345 h 69180"/>
                <a:gd name="connsiteX8" fmla="*/ 55345 w 69180"/>
                <a:gd name="connsiteY8" fmla="*/ 34590 h 69180"/>
                <a:gd name="connsiteX9" fmla="*/ 34590 w 69180"/>
                <a:gd name="connsiteY9" fmla="*/ 13836 h 6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180" h="69180">
                  <a:moveTo>
                    <a:pt x="34590" y="69181"/>
                  </a:moveTo>
                  <a:cubicBezTo>
                    <a:pt x="15487" y="69181"/>
                    <a:pt x="0" y="53694"/>
                    <a:pt x="0" y="34590"/>
                  </a:cubicBezTo>
                  <a:cubicBezTo>
                    <a:pt x="0" y="15487"/>
                    <a:pt x="15487" y="0"/>
                    <a:pt x="34590" y="0"/>
                  </a:cubicBezTo>
                  <a:cubicBezTo>
                    <a:pt x="53694" y="0"/>
                    <a:pt x="69181" y="15487"/>
                    <a:pt x="69181" y="34590"/>
                  </a:cubicBezTo>
                  <a:cubicBezTo>
                    <a:pt x="69158" y="53685"/>
                    <a:pt x="53685" y="69158"/>
                    <a:pt x="34590" y="69181"/>
                  </a:cubicBezTo>
                  <a:close/>
                  <a:moveTo>
                    <a:pt x="34590" y="13836"/>
                  </a:moveTo>
                  <a:cubicBezTo>
                    <a:pt x="23128" y="13836"/>
                    <a:pt x="13836" y="23128"/>
                    <a:pt x="13836" y="34590"/>
                  </a:cubicBezTo>
                  <a:cubicBezTo>
                    <a:pt x="13836" y="46053"/>
                    <a:pt x="23128" y="55345"/>
                    <a:pt x="34590" y="55345"/>
                  </a:cubicBezTo>
                  <a:cubicBezTo>
                    <a:pt x="46053" y="55345"/>
                    <a:pt x="55345" y="46053"/>
                    <a:pt x="55345" y="34590"/>
                  </a:cubicBezTo>
                  <a:cubicBezTo>
                    <a:pt x="55345" y="23128"/>
                    <a:pt x="46053" y="13836"/>
                    <a:pt x="34590" y="13836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62">
              <a:extLst>
                <a:ext uri="{FF2B5EF4-FFF2-40B4-BE49-F238E27FC236}">
                  <a16:creationId xmlns:a16="http://schemas.microsoft.com/office/drawing/2014/main" id="{D15C90E2-521D-4B17-90FC-15A4EA15481D}"/>
                </a:ext>
              </a:extLst>
            </p:cNvPr>
            <p:cNvSpPr/>
            <p:nvPr/>
          </p:nvSpPr>
          <p:spPr>
            <a:xfrm>
              <a:off x="10386482" y="1278269"/>
              <a:ext cx="69180" cy="69180"/>
            </a:xfrm>
            <a:custGeom>
              <a:avLst/>
              <a:gdLst>
                <a:gd name="connsiteX0" fmla="*/ 34590 w 69180"/>
                <a:gd name="connsiteY0" fmla="*/ 69181 h 69180"/>
                <a:gd name="connsiteX1" fmla="*/ 0 w 69180"/>
                <a:gd name="connsiteY1" fmla="*/ 34590 h 69180"/>
                <a:gd name="connsiteX2" fmla="*/ 34590 w 69180"/>
                <a:gd name="connsiteY2" fmla="*/ 0 h 69180"/>
                <a:gd name="connsiteX3" fmla="*/ 69181 w 69180"/>
                <a:gd name="connsiteY3" fmla="*/ 34590 h 69180"/>
                <a:gd name="connsiteX4" fmla="*/ 34590 w 69180"/>
                <a:gd name="connsiteY4" fmla="*/ 69181 h 69180"/>
                <a:gd name="connsiteX5" fmla="*/ 34590 w 69180"/>
                <a:gd name="connsiteY5" fmla="*/ 13836 h 69180"/>
                <a:gd name="connsiteX6" fmla="*/ 13836 w 69180"/>
                <a:gd name="connsiteY6" fmla="*/ 34590 h 69180"/>
                <a:gd name="connsiteX7" fmla="*/ 34590 w 69180"/>
                <a:gd name="connsiteY7" fmla="*/ 55345 h 69180"/>
                <a:gd name="connsiteX8" fmla="*/ 55345 w 69180"/>
                <a:gd name="connsiteY8" fmla="*/ 34590 h 69180"/>
                <a:gd name="connsiteX9" fmla="*/ 34590 w 69180"/>
                <a:gd name="connsiteY9" fmla="*/ 13836 h 6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180" h="69180">
                  <a:moveTo>
                    <a:pt x="34590" y="69181"/>
                  </a:moveTo>
                  <a:cubicBezTo>
                    <a:pt x="15487" y="69181"/>
                    <a:pt x="0" y="53694"/>
                    <a:pt x="0" y="34590"/>
                  </a:cubicBezTo>
                  <a:cubicBezTo>
                    <a:pt x="0" y="15487"/>
                    <a:pt x="15487" y="0"/>
                    <a:pt x="34590" y="0"/>
                  </a:cubicBezTo>
                  <a:cubicBezTo>
                    <a:pt x="53694" y="0"/>
                    <a:pt x="69181" y="15487"/>
                    <a:pt x="69181" y="34590"/>
                  </a:cubicBezTo>
                  <a:cubicBezTo>
                    <a:pt x="69158" y="53685"/>
                    <a:pt x="53684" y="69158"/>
                    <a:pt x="34590" y="69181"/>
                  </a:cubicBezTo>
                  <a:close/>
                  <a:moveTo>
                    <a:pt x="34590" y="13836"/>
                  </a:moveTo>
                  <a:cubicBezTo>
                    <a:pt x="23128" y="13836"/>
                    <a:pt x="13836" y="23128"/>
                    <a:pt x="13836" y="34590"/>
                  </a:cubicBezTo>
                  <a:cubicBezTo>
                    <a:pt x="13836" y="46053"/>
                    <a:pt x="23128" y="55345"/>
                    <a:pt x="34590" y="55345"/>
                  </a:cubicBezTo>
                  <a:cubicBezTo>
                    <a:pt x="46053" y="55345"/>
                    <a:pt x="55345" y="46053"/>
                    <a:pt x="55345" y="34590"/>
                  </a:cubicBezTo>
                  <a:cubicBezTo>
                    <a:pt x="55345" y="23128"/>
                    <a:pt x="46053" y="13836"/>
                    <a:pt x="34590" y="13836"/>
                  </a:cubicBez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63">
              <a:extLst>
                <a:ext uri="{FF2B5EF4-FFF2-40B4-BE49-F238E27FC236}">
                  <a16:creationId xmlns:a16="http://schemas.microsoft.com/office/drawing/2014/main" id="{9136FA95-39C9-4D35-BEFA-10C928BB1A1F}"/>
                </a:ext>
              </a:extLst>
            </p:cNvPr>
            <p:cNvSpPr/>
            <p:nvPr/>
          </p:nvSpPr>
          <p:spPr>
            <a:xfrm>
              <a:off x="10057943" y="1409685"/>
              <a:ext cx="121951" cy="256148"/>
            </a:xfrm>
            <a:custGeom>
              <a:avLst/>
              <a:gdLst>
                <a:gd name="connsiteX0" fmla="*/ 26392 w 121951"/>
                <a:gd name="connsiteY0" fmla="*/ 152343 h 256148"/>
                <a:gd name="connsiteX1" fmla="*/ 26392 w 121951"/>
                <a:gd name="connsiteY1" fmla="*/ 256148 h 256148"/>
                <a:gd name="connsiteX2" fmla="*/ 46503 w 121951"/>
                <a:gd name="connsiteY2" fmla="*/ 256148 h 256148"/>
                <a:gd name="connsiteX3" fmla="*/ 67880 w 121951"/>
                <a:gd name="connsiteY3" fmla="*/ 234764 h 256148"/>
                <a:gd name="connsiteX4" fmla="*/ 67880 w 121951"/>
                <a:gd name="connsiteY4" fmla="*/ 152343 h 256148"/>
                <a:gd name="connsiteX5" fmla="*/ 81716 w 121951"/>
                <a:gd name="connsiteY5" fmla="*/ 152343 h 256148"/>
                <a:gd name="connsiteX6" fmla="*/ 81716 w 121951"/>
                <a:gd name="connsiteY6" fmla="*/ 220908 h 256148"/>
                <a:gd name="connsiteX7" fmla="*/ 95552 w 121951"/>
                <a:gd name="connsiteY7" fmla="*/ 207071 h 256148"/>
                <a:gd name="connsiteX8" fmla="*/ 95552 w 121951"/>
                <a:gd name="connsiteY8" fmla="*/ 152343 h 256148"/>
                <a:gd name="connsiteX9" fmla="*/ 121952 w 121951"/>
                <a:gd name="connsiteY9" fmla="*/ 152343 h 256148"/>
                <a:gd name="connsiteX10" fmla="*/ 95573 w 121951"/>
                <a:gd name="connsiteY10" fmla="*/ 57282 h 256148"/>
                <a:gd name="connsiteX11" fmla="*/ 95573 w 121951"/>
                <a:gd name="connsiteY11" fmla="*/ 6946 h 256148"/>
                <a:gd name="connsiteX12" fmla="*/ 88655 w 121951"/>
                <a:gd name="connsiteY12" fmla="*/ 28 h 256148"/>
                <a:gd name="connsiteX13" fmla="*/ 81737 w 121951"/>
                <a:gd name="connsiteY13" fmla="*/ 6946 h 256148"/>
                <a:gd name="connsiteX14" fmla="*/ 81737 w 121951"/>
                <a:gd name="connsiteY14" fmla="*/ 58229 h 256148"/>
                <a:gd name="connsiteX15" fmla="*/ 103778 w 121951"/>
                <a:gd name="connsiteY15" fmla="*/ 138479 h 256148"/>
                <a:gd name="connsiteX16" fmla="*/ 18195 w 121951"/>
                <a:gd name="connsiteY16" fmla="*/ 138479 h 256148"/>
                <a:gd name="connsiteX17" fmla="*/ 40229 w 121951"/>
                <a:gd name="connsiteY17" fmla="*/ 59143 h 256148"/>
                <a:gd name="connsiteX18" fmla="*/ 40229 w 121951"/>
                <a:gd name="connsiteY18" fmla="*/ 6918 h 256148"/>
                <a:gd name="connsiteX19" fmla="*/ 33310 w 121951"/>
                <a:gd name="connsiteY19" fmla="*/ 0 h 256148"/>
                <a:gd name="connsiteX20" fmla="*/ 26392 w 121951"/>
                <a:gd name="connsiteY20" fmla="*/ 6918 h 256148"/>
                <a:gd name="connsiteX21" fmla="*/ 26392 w 121951"/>
                <a:gd name="connsiteY21" fmla="*/ 57254 h 256148"/>
                <a:gd name="connsiteX22" fmla="*/ 0 w 121951"/>
                <a:gd name="connsiteY22" fmla="*/ 152343 h 256148"/>
                <a:gd name="connsiteX23" fmla="*/ 40229 w 121951"/>
                <a:gd name="connsiteY23" fmla="*/ 152343 h 256148"/>
                <a:gd name="connsiteX24" fmla="*/ 54065 w 121951"/>
                <a:gd name="connsiteY24" fmla="*/ 152343 h 256148"/>
                <a:gd name="connsiteX25" fmla="*/ 54065 w 121951"/>
                <a:gd name="connsiteY25" fmla="*/ 242312 h 256148"/>
                <a:gd name="connsiteX26" fmla="*/ 40229 w 121951"/>
                <a:gd name="connsiteY26" fmla="*/ 242312 h 256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951" h="256148">
                  <a:moveTo>
                    <a:pt x="26392" y="152343"/>
                  </a:moveTo>
                  <a:lnTo>
                    <a:pt x="26392" y="256148"/>
                  </a:lnTo>
                  <a:lnTo>
                    <a:pt x="46503" y="256148"/>
                  </a:lnTo>
                  <a:lnTo>
                    <a:pt x="67880" y="234764"/>
                  </a:lnTo>
                  <a:lnTo>
                    <a:pt x="67880" y="152343"/>
                  </a:lnTo>
                  <a:lnTo>
                    <a:pt x="81716" y="152343"/>
                  </a:lnTo>
                  <a:lnTo>
                    <a:pt x="81716" y="220908"/>
                  </a:lnTo>
                  <a:lnTo>
                    <a:pt x="95552" y="207071"/>
                  </a:lnTo>
                  <a:lnTo>
                    <a:pt x="95552" y="152343"/>
                  </a:lnTo>
                  <a:lnTo>
                    <a:pt x="121952" y="152343"/>
                  </a:lnTo>
                  <a:lnTo>
                    <a:pt x="95573" y="57282"/>
                  </a:lnTo>
                  <a:lnTo>
                    <a:pt x="95573" y="6946"/>
                  </a:lnTo>
                  <a:cubicBezTo>
                    <a:pt x="95573" y="3125"/>
                    <a:pt x="92476" y="28"/>
                    <a:pt x="88655" y="28"/>
                  </a:cubicBezTo>
                  <a:cubicBezTo>
                    <a:pt x="84834" y="28"/>
                    <a:pt x="81737" y="3125"/>
                    <a:pt x="81737" y="6946"/>
                  </a:cubicBezTo>
                  <a:lnTo>
                    <a:pt x="81737" y="58229"/>
                  </a:lnTo>
                  <a:lnTo>
                    <a:pt x="103778" y="138479"/>
                  </a:lnTo>
                  <a:lnTo>
                    <a:pt x="18195" y="138479"/>
                  </a:lnTo>
                  <a:lnTo>
                    <a:pt x="40229" y="59143"/>
                  </a:lnTo>
                  <a:lnTo>
                    <a:pt x="40229" y="6918"/>
                  </a:lnTo>
                  <a:cubicBezTo>
                    <a:pt x="40229" y="3097"/>
                    <a:pt x="37131" y="0"/>
                    <a:pt x="33310" y="0"/>
                  </a:cubicBezTo>
                  <a:cubicBezTo>
                    <a:pt x="29490" y="0"/>
                    <a:pt x="26392" y="3097"/>
                    <a:pt x="26392" y="6918"/>
                  </a:cubicBezTo>
                  <a:lnTo>
                    <a:pt x="26392" y="57254"/>
                  </a:lnTo>
                  <a:lnTo>
                    <a:pt x="0" y="152343"/>
                  </a:lnTo>
                  <a:close/>
                  <a:moveTo>
                    <a:pt x="40229" y="152343"/>
                  </a:moveTo>
                  <a:lnTo>
                    <a:pt x="54065" y="152343"/>
                  </a:lnTo>
                  <a:lnTo>
                    <a:pt x="54065" y="242312"/>
                  </a:lnTo>
                  <a:lnTo>
                    <a:pt x="40229" y="242312"/>
                  </a:ln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: Shape 64">
              <a:extLst>
                <a:ext uri="{FF2B5EF4-FFF2-40B4-BE49-F238E27FC236}">
                  <a16:creationId xmlns:a16="http://schemas.microsoft.com/office/drawing/2014/main" id="{E6839F7B-A593-457D-B9EB-21C7BCCD8D4B}"/>
                </a:ext>
              </a:extLst>
            </p:cNvPr>
            <p:cNvSpPr/>
            <p:nvPr/>
          </p:nvSpPr>
          <p:spPr>
            <a:xfrm>
              <a:off x="10060625" y="1395877"/>
              <a:ext cx="567366" cy="352906"/>
            </a:xfrm>
            <a:custGeom>
              <a:avLst/>
              <a:gdLst>
                <a:gd name="connsiteX0" fmla="*/ 470513 w 567366"/>
                <a:gd name="connsiteY0" fmla="*/ 0 h 352906"/>
                <a:gd name="connsiteX1" fmla="*/ 463595 w 567366"/>
                <a:gd name="connsiteY1" fmla="*/ 6918 h 352906"/>
                <a:gd name="connsiteX2" fmla="*/ 470513 w 567366"/>
                <a:gd name="connsiteY2" fmla="*/ 13836 h 352906"/>
                <a:gd name="connsiteX3" fmla="*/ 543582 w 567366"/>
                <a:gd name="connsiteY3" fmla="*/ 13836 h 352906"/>
                <a:gd name="connsiteX4" fmla="*/ 543630 w 567366"/>
                <a:gd name="connsiteY4" fmla="*/ 13954 h 352906"/>
                <a:gd name="connsiteX5" fmla="*/ 311398 w 567366"/>
                <a:gd name="connsiteY5" fmla="*/ 246186 h 352906"/>
                <a:gd name="connsiteX6" fmla="*/ 204168 w 567366"/>
                <a:gd name="connsiteY6" fmla="*/ 138956 h 352906"/>
                <a:gd name="connsiteX7" fmla="*/ 2112 w 567366"/>
                <a:gd name="connsiteY7" fmla="*/ 341012 h 352906"/>
                <a:gd name="connsiteX8" fmla="*/ 1942 w 567366"/>
                <a:gd name="connsiteY8" fmla="*/ 350794 h 352906"/>
                <a:gd name="connsiteX9" fmla="*/ 11724 w 567366"/>
                <a:gd name="connsiteY9" fmla="*/ 350964 h 352906"/>
                <a:gd name="connsiteX10" fmla="*/ 11894 w 567366"/>
                <a:gd name="connsiteY10" fmla="*/ 350794 h 352906"/>
                <a:gd name="connsiteX11" fmla="*/ 204168 w 567366"/>
                <a:gd name="connsiteY11" fmla="*/ 158521 h 352906"/>
                <a:gd name="connsiteX12" fmla="*/ 311398 w 567366"/>
                <a:gd name="connsiteY12" fmla="*/ 265750 h 352906"/>
                <a:gd name="connsiteX13" fmla="*/ 553412 w 567366"/>
                <a:gd name="connsiteY13" fmla="*/ 23736 h 352906"/>
                <a:gd name="connsiteX14" fmla="*/ 553530 w 567366"/>
                <a:gd name="connsiteY14" fmla="*/ 23784 h 352906"/>
                <a:gd name="connsiteX15" fmla="*/ 553530 w 567366"/>
                <a:gd name="connsiteY15" fmla="*/ 96853 h 352906"/>
                <a:gd name="connsiteX16" fmla="*/ 560448 w 567366"/>
                <a:gd name="connsiteY16" fmla="*/ 103771 h 352906"/>
                <a:gd name="connsiteX17" fmla="*/ 567366 w 567366"/>
                <a:gd name="connsiteY17" fmla="*/ 96853 h 352906"/>
                <a:gd name="connsiteX18" fmla="*/ 567366 w 567366"/>
                <a:gd name="connsiteY18" fmla="*/ 0 h 35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7366" h="352906">
                  <a:moveTo>
                    <a:pt x="470513" y="0"/>
                  </a:moveTo>
                  <a:cubicBezTo>
                    <a:pt x="466692" y="0"/>
                    <a:pt x="463595" y="3097"/>
                    <a:pt x="463595" y="6918"/>
                  </a:cubicBezTo>
                  <a:cubicBezTo>
                    <a:pt x="463595" y="10739"/>
                    <a:pt x="466692" y="13836"/>
                    <a:pt x="470513" y="13836"/>
                  </a:cubicBezTo>
                  <a:lnTo>
                    <a:pt x="543582" y="13836"/>
                  </a:lnTo>
                  <a:cubicBezTo>
                    <a:pt x="543672" y="13836"/>
                    <a:pt x="543693" y="13891"/>
                    <a:pt x="543630" y="13954"/>
                  </a:cubicBezTo>
                  <a:lnTo>
                    <a:pt x="311398" y="246186"/>
                  </a:lnTo>
                  <a:lnTo>
                    <a:pt x="204168" y="138956"/>
                  </a:lnTo>
                  <a:lnTo>
                    <a:pt x="2112" y="341012"/>
                  </a:lnTo>
                  <a:cubicBezTo>
                    <a:pt x="-636" y="343667"/>
                    <a:pt x="-712" y="348046"/>
                    <a:pt x="1942" y="350794"/>
                  </a:cubicBezTo>
                  <a:cubicBezTo>
                    <a:pt x="4596" y="353543"/>
                    <a:pt x="8976" y="353619"/>
                    <a:pt x="11724" y="350964"/>
                  </a:cubicBezTo>
                  <a:cubicBezTo>
                    <a:pt x="11782" y="350908"/>
                    <a:pt x="11838" y="350852"/>
                    <a:pt x="11894" y="350794"/>
                  </a:cubicBezTo>
                  <a:lnTo>
                    <a:pt x="204168" y="158521"/>
                  </a:lnTo>
                  <a:lnTo>
                    <a:pt x="311398" y="265750"/>
                  </a:lnTo>
                  <a:lnTo>
                    <a:pt x="553412" y="23736"/>
                  </a:lnTo>
                  <a:cubicBezTo>
                    <a:pt x="553475" y="23674"/>
                    <a:pt x="553530" y="23694"/>
                    <a:pt x="553530" y="23784"/>
                  </a:cubicBezTo>
                  <a:lnTo>
                    <a:pt x="553530" y="96853"/>
                  </a:lnTo>
                  <a:cubicBezTo>
                    <a:pt x="553530" y="100674"/>
                    <a:pt x="556627" y="103771"/>
                    <a:pt x="560448" y="103771"/>
                  </a:cubicBezTo>
                  <a:cubicBezTo>
                    <a:pt x="564269" y="103771"/>
                    <a:pt x="567366" y="100674"/>
                    <a:pt x="567366" y="96853"/>
                  </a:cubicBezTo>
                  <a:lnTo>
                    <a:pt x="567366" y="0"/>
                  </a:lnTo>
                  <a:close/>
                </a:path>
              </a:pathLst>
            </a:custGeom>
            <a:grpFill/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6479739" y="2552003"/>
            <a:ext cx="2589386" cy="2289192"/>
            <a:chOff x="6566068" y="2724830"/>
            <a:chExt cx="2589386" cy="2289192"/>
          </a:xfrm>
        </p:grpSpPr>
        <p:pic>
          <p:nvPicPr>
            <p:cNvPr id="8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068" y="2750897"/>
              <a:ext cx="327210" cy="396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1" name="群組 80"/>
            <p:cNvGrpSpPr/>
            <p:nvPr/>
          </p:nvGrpSpPr>
          <p:grpSpPr>
            <a:xfrm>
              <a:off x="6632540" y="2724830"/>
              <a:ext cx="2522914" cy="2289192"/>
              <a:chOff x="6632540" y="2724830"/>
              <a:chExt cx="2522914" cy="2289192"/>
            </a:xfrm>
          </p:grpSpPr>
          <p:pic>
            <p:nvPicPr>
              <p:cNvPr id="8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3683" y="3554783"/>
                <a:ext cx="310641" cy="510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9933" y="3107510"/>
                <a:ext cx="2515521" cy="1876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4" name="文字方塊 83"/>
              <p:cNvSpPr txBox="1"/>
              <p:nvPr/>
            </p:nvSpPr>
            <p:spPr>
              <a:xfrm>
                <a:off x="6964885" y="3741878"/>
                <a:ext cx="1754193" cy="217140"/>
              </a:xfrm>
              <a:prstGeom prst="rect">
                <a:avLst/>
              </a:prstGeom>
              <a:noFill/>
            </p:spPr>
            <p:txBody>
              <a:bodyPr wrap="none" lIns="77880" tIns="38940" rIns="77880" bIns="38940" rtlCol="0">
                <a:spAutoFit/>
              </a:bodyPr>
              <a:lstStyle/>
              <a:p>
                <a:pPr marL="154142" indent="-154142" defTabSz="1070737">
                  <a:buFont typeface="Wingdings" pitchFamily="2" charset="2"/>
                  <a:buAutoNum type="circleNumWdWhitePlain" startAt="3"/>
                </a:pPr>
                <a:r>
                  <a:rPr lang="zh-TW" altLang="en-US" sz="900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ea typeface="微軟正黑體"/>
                  </a:rPr>
                  <a:t>提出</a:t>
                </a:r>
                <a:r>
                  <a:rPr lang="en-US" altLang="zh-TW" sz="900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ea typeface="微軟正黑體"/>
                  </a:rPr>
                  <a:t>Short/Long Term Solution</a:t>
                </a:r>
                <a:endParaRPr lang="zh-TW" altLang="en-US" sz="900" dirty="0">
                  <a:solidFill>
                    <a:srgbClr val="70AD47">
                      <a:lumMod val="20000"/>
                      <a:lumOff val="80000"/>
                    </a:srgbClr>
                  </a:solidFill>
                  <a:ea typeface="微軟正黑體"/>
                </a:endParaRPr>
              </a:p>
            </p:txBody>
          </p:sp>
          <p:pic>
            <p:nvPicPr>
              <p:cNvPr id="85" name="Picture 1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64288" y="3063811"/>
                <a:ext cx="302800" cy="2460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rgbClr val="E7E6E6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文字方塊 92"/>
              <p:cNvSpPr txBox="1"/>
              <p:nvPr/>
            </p:nvSpPr>
            <p:spPr>
              <a:xfrm>
                <a:off x="6831943" y="2897598"/>
                <a:ext cx="1481683" cy="217140"/>
              </a:xfrm>
              <a:prstGeom prst="rect">
                <a:avLst/>
              </a:prstGeom>
              <a:noFill/>
            </p:spPr>
            <p:txBody>
              <a:bodyPr wrap="none" lIns="77880" tIns="38940" rIns="77880" bIns="38940" rtlCol="0">
                <a:spAutoFit/>
              </a:bodyPr>
              <a:lstStyle/>
              <a:p>
                <a:pPr marL="151436" indent="-151436" defTabSz="1070737">
                  <a:buFont typeface="Wingdings" pitchFamily="2" charset="2"/>
                  <a:buAutoNum type="circleNumWdWhitePlain"/>
                </a:pPr>
                <a:r>
                  <a:rPr lang="en-US" altLang="zh-TW" sz="900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ea typeface="微軟正黑體"/>
                  </a:rPr>
                  <a:t>Trouble Shooting Review</a:t>
                </a:r>
                <a:endParaRPr lang="zh-TW" altLang="en-US" sz="900" dirty="0">
                  <a:solidFill>
                    <a:srgbClr val="70AD47">
                      <a:lumMod val="20000"/>
                      <a:lumOff val="80000"/>
                    </a:srgbClr>
                  </a:solidFill>
                  <a:ea typeface="微軟正黑體"/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6632540" y="3309830"/>
                <a:ext cx="1991438" cy="217140"/>
              </a:xfrm>
              <a:prstGeom prst="rect">
                <a:avLst/>
              </a:prstGeom>
              <a:noFill/>
            </p:spPr>
            <p:txBody>
              <a:bodyPr wrap="none" lIns="77880" tIns="38940" rIns="77880" bIns="38940" rtlCol="0">
                <a:spAutoFit/>
              </a:bodyPr>
              <a:lstStyle/>
              <a:p>
                <a:pPr marL="151436" indent="-151436" defTabSz="1070737">
                  <a:buFont typeface="Wingdings" pitchFamily="2" charset="2"/>
                  <a:buAutoNum type="circleNumWdWhitePlain" startAt="2"/>
                </a:pPr>
                <a:r>
                  <a:rPr lang="zh-TW" altLang="en-US" sz="900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ea typeface="微軟正黑體"/>
                  </a:rPr>
                  <a:t>集中討論，找出真正的</a:t>
                </a:r>
                <a:r>
                  <a:rPr lang="en-US" altLang="zh-TW" sz="900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ea typeface="微軟正黑體"/>
                  </a:rPr>
                  <a:t>Root Cause</a:t>
                </a:r>
                <a:endParaRPr lang="zh-TW" altLang="en-US" sz="900" dirty="0">
                  <a:solidFill>
                    <a:srgbClr val="70AD47">
                      <a:lumMod val="20000"/>
                      <a:lumOff val="80000"/>
                    </a:srgbClr>
                  </a:solidFill>
                  <a:ea typeface="微軟正黑體"/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7363697" y="4173926"/>
                <a:ext cx="1348633" cy="217140"/>
              </a:xfrm>
              <a:prstGeom prst="rect">
                <a:avLst/>
              </a:prstGeom>
              <a:noFill/>
            </p:spPr>
            <p:txBody>
              <a:bodyPr wrap="none" lIns="77880" tIns="38940" rIns="77880" bIns="38940" rtlCol="0">
                <a:spAutoFit/>
              </a:bodyPr>
              <a:lstStyle/>
              <a:p>
                <a:pPr marL="151436" indent="-151436" defTabSz="1070737">
                  <a:buFont typeface="Wingdings" pitchFamily="2" charset="2"/>
                  <a:buAutoNum type="circleNumWdWhitePlain" startAt="4"/>
                </a:pPr>
                <a:r>
                  <a:rPr lang="zh-TW" altLang="en-US" sz="900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ea typeface="微軟正黑體"/>
                  </a:rPr>
                  <a:t>提出意見，反覆檢驗</a:t>
                </a: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7297226" y="4605974"/>
                <a:ext cx="1302146" cy="217140"/>
              </a:xfrm>
              <a:prstGeom prst="rect">
                <a:avLst/>
              </a:prstGeom>
              <a:noFill/>
            </p:spPr>
            <p:txBody>
              <a:bodyPr wrap="none" lIns="77880" tIns="38940" rIns="77880" bIns="38940" rtlCol="0">
                <a:spAutoFit/>
              </a:bodyPr>
              <a:lstStyle/>
              <a:p>
                <a:pPr marL="151436" indent="-151436" defTabSz="1070737">
                  <a:buFont typeface="Wingdings" pitchFamily="2" charset="2"/>
                  <a:buAutoNum type="circleNumWdWhitePlain" startAt="5"/>
                </a:pPr>
                <a:r>
                  <a:rPr lang="en-US" altLang="zh-TW" sz="900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ea typeface="微軟正黑體"/>
                  </a:rPr>
                  <a:t>Assign</a:t>
                </a:r>
                <a:r>
                  <a:rPr lang="zh-TW" altLang="en-US" sz="900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ea typeface="微軟正黑體"/>
                  </a:rPr>
                  <a:t>人員解決問題</a:t>
                </a: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6699009" y="2724830"/>
                <a:ext cx="1026401" cy="236198"/>
              </a:xfrm>
              <a:prstGeom prst="rect">
                <a:avLst/>
              </a:prstGeom>
            </p:spPr>
            <p:txBody>
              <a:bodyPr wrap="none" lIns="51037" tIns="25517" rIns="51037" bIns="25517">
                <a:spAutoFit/>
              </a:bodyPr>
              <a:lstStyle/>
              <a:p>
                <a:pPr defTabSz="51049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TW" sz="1200" dirty="0">
                    <a:solidFill>
                      <a:srgbClr val="ED7D3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微軟正黑體"/>
                    <a:cs typeface="Calibri" pitchFamily="34" charset="0"/>
                  </a:rPr>
                  <a:t>『</a:t>
                </a:r>
                <a:r>
                  <a:rPr kumimoji="1" lang="zh-TW" altLang="en-US" sz="1200" dirty="0">
                    <a:solidFill>
                      <a:srgbClr val="ED7D3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微軟正黑體"/>
                    <a:cs typeface="Calibri" pitchFamily="34" charset="0"/>
                  </a:rPr>
                  <a:t>承認</a:t>
                </a:r>
                <a:r>
                  <a:rPr kumimoji="1" lang="en-US" altLang="zh-TW" sz="1200" dirty="0">
                    <a:solidFill>
                      <a:srgbClr val="ED7D3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微軟正黑體"/>
                    <a:cs typeface="Calibri" pitchFamily="34" charset="0"/>
                  </a:rPr>
                  <a:t>』</a:t>
                </a:r>
                <a:r>
                  <a:rPr kumimoji="1" lang="zh-TW" altLang="en-US" sz="1200" dirty="0">
                    <a:solidFill>
                      <a:srgbClr val="ED7D3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微軟正黑體"/>
                    <a:cs typeface="Calibri" pitchFamily="34" charset="0"/>
                  </a:rPr>
                  <a:t>問題</a:t>
                </a:r>
                <a:endParaRPr kumimoji="1" lang="en-US" altLang="zh-TW" sz="1200" dirty="0">
                  <a:solidFill>
                    <a:srgbClr val="ED7D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/>
                  <a:cs typeface="Calibri" pitchFamily="34" charset="0"/>
                </a:endParaRPr>
              </a:p>
            </p:txBody>
          </p:sp>
          <p:pic>
            <p:nvPicPr>
              <p:cNvPr id="118" name="Picture 1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759542" y="4767997"/>
                <a:ext cx="302800" cy="2460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rgbClr val="E7E6E6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" name="Picture 1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907842" y="3915306"/>
                <a:ext cx="302800" cy="2460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rgbClr val="E7E6E6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2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30" y="3280600"/>
            <a:ext cx="2799073" cy="124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矩形 120"/>
          <p:cNvSpPr/>
          <p:nvPr/>
        </p:nvSpPr>
        <p:spPr>
          <a:xfrm>
            <a:off x="2698596" y="2499742"/>
            <a:ext cx="2265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1436" lvl="0" indent="-151436" defTabSz="510878" fontAlgn="base">
              <a:spcBef>
                <a:spcPct val="0"/>
              </a:spcBef>
              <a:spcAft>
                <a:spcPct val="0"/>
              </a:spcAft>
              <a:buFontTx/>
              <a:buAutoNum type="circleNumWdWhitePlain"/>
              <a:defRPr/>
            </a:pPr>
            <a:r>
              <a:rPr kumimoji="1" lang="zh-TW" altLang="en-US" sz="9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/>
              </a:rPr>
              <a:t>確保每一個系統都有兩個人以上熟悉</a:t>
            </a:r>
            <a:endParaRPr kumimoji="1" lang="en-US" altLang="zh-TW" sz="900" kern="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151436" lvl="0" indent="-151436" defTabSz="510878" fontAlgn="base">
              <a:spcBef>
                <a:spcPct val="0"/>
              </a:spcBef>
              <a:spcAft>
                <a:spcPct val="0"/>
              </a:spcAft>
              <a:buFontTx/>
              <a:buAutoNum type="circleNumWdWhitePlain"/>
              <a:defRPr/>
            </a:pPr>
            <a:r>
              <a:rPr kumimoji="1" lang="zh-TW" altLang="en-US" sz="9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/>
              </a:rPr>
              <a:t>日常的工作會根據他所負責與支援的系統來分配</a:t>
            </a:r>
            <a:endParaRPr kumimoji="1" lang="en-US" altLang="zh-TW" sz="900" kern="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151436" lvl="0" indent="-151436" defTabSz="510878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AutoNum type="circleNumWdWhitePlain"/>
              <a:defRPr/>
            </a:pPr>
            <a:r>
              <a:rPr kumimoji="1" lang="zh-TW" altLang="en-US" sz="9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/>
              </a:rPr>
              <a:t>減少工程師因為不熟悉造成的</a:t>
            </a:r>
            <a:r>
              <a:rPr kumimoji="1" lang="en-US" altLang="zh-TW" sz="900" kern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/>
              </a:rPr>
              <a:t>MO</a:t>
            </a:r>
          </a:p>
        </p:txBody>
      </p: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238" y="3820074"/>
            <a:ext cx="2356338" cy="7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7" y="3752571"/>
            <a:ext cx="865397" cy="77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Graphic 48" descr="Bullseye with solid fill">
            <a:extLst>
              <a:ext uri="{FF2B5EF4-FFF2-40B4-BE49-F238E27FC236}">
                <a16:creationId xmlns:a16="http://schemas.microsoft.com/office/drawing/2014/main" id="{A8BEC38B-B760-42FC-9910-1A0C7548C6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8433" y="745409"/>
            <a:ext cx="452234" cy="452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88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1444119" y="1923678"/>
            <a:ext cx="6255822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Autofit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r>
              <a:rPr lang="zh-TW" altLang="en-US" sz="4200" b="1" dirty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未來規劃</a:t>
            </a:r>
          </a:p>
        </p:txBody>
      </p:sp>
    </p:spTree>
    <p:extLst>
      <p:ext uri="{BB962C8B-B14F-4D97-AF65-F5344CB8AC3E}">
        <p14:creationId xmlns:p14="http://schemas.microsoft.com/office/powerpoint/2010/main" val="34414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梯形 56"/>
          <p:cNvSpPr/>
          <p:nvPr/>
        </p:nvSpPr>
        <p:spPr>
          <a:xfrm>
            <a:off x="369881" y="1687269"/>
            <a:ext cx="8316895" cy="3044722"/>
          </a:xfrm>
          <a:prstGeom prst="trapezoid">
            <a:avLst>
              <a:gd name="adj" fmla="val 8746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未來規劃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</a:t>
            </a:r>
            <a:r>
              <a:rPr lang="en-US" altLang="zh-TW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邁向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智慧物流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提升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企業競爭力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00" y="3977620"/>
            <a:ext cx="520237" cy="520237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7753001" y="423624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95000"/>
                  </a:schemeClr>
                </a:solidFill>
              </a:rPr>
              <a:t>監測</a:t>
            </a:r>
            <a:endParaRPr lang="zh-TW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790352" y="423624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95000"/>
                  </a:schemeClr>
                </a:solidFill>
              </a:rPr>
              <a:t>庫存空間優</a:t>
            </a:r>
            <a:r>
              <a:rPr lang="zh-TW" altLang="en-US" sz="1000" dirty="0" smtClean="0">
                <a:solidFill>
                  <a:schemeClr val="bg1">
                    <a:lumMod val="95000"/>
                  </a:schemeClr>
                </a:solidFill>
              </a:rPr>
              <a:t>化</a:t>
            </a:r>
            <a:endParaRPr lang="zh-TW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5" y="4010238"/>
            <a:ext cx="487619" cy="487619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4578677" y="423624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95000"/>
                  </a:schemeClr>
                </a:solidFill>
              </a:rPr>
              <a:t>自動化</a:t>
            </a:r>
            <a:endParaRPr lang="zh-TW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1416297" y="423624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95000"/>
                  </a:schemeClr>
                </a:solidFill>
              </a:rPr>
              <a:t>需求</a:t>
            </a:r>
            <a:endParaRPr lang="zh-TW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52" y="4010238"/>
            <a:ext cx="487619" cy="487619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10238"/>
            <a:ext cx="487619" cy="48761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518" y="4028347"/>
            <a:ext cx="487619" cy="487619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6096817" y="425435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95000"/>
                  </a:schemeClr>
                </a:solidFill>
              </a:rPr>
              <a:t>調</a:t>
            </a:r>
            <a:r>
              <a:rPr lang="zh-TW" altLang="en-US" sz="1000" dirty="0">
                <a:solidFill>
                  <a:schemeClr val="bg1">
                    <a:lumMod val="95000"/>
                  </a:schemeClr>
                </a:solidFill>
              </a:rPr>
              <a:t>度</a:t>
            </a:r>
          </a:p>
        </p:txBody>
      </p:sp>
      <p:sp>
        <p:nvSpPr>
          <p:cNvPr id="55" name="矩形 54"/>
          <p:cNvSpPr/>
          <p:nvPr/>
        </p:nvSpPr>
        <p:spPr>
          <a:xfrm>
            <a:off x="4689370" y="5308054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>
                <a:solidFill>
                  <a:schemeClr val="bg1">
                    <a:lumMod val="95000"/>
                  </a:schemeClr>
                </a:solidFill>
              </a:rPr>
              <a:t>無人堆高機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011880" y="699542"/>
            <a:ext cx="7032897" cy="3043345"/>
            <a:chOff x="1011880" y="699542"/>
            <a:chExt cx="7032897" cy="3043345"/>
          </a:xfrm>
        </p:grpSpPr>
        <p:sp>
          <p:nvSpPr>
            <p:cNvPr id="51" name="等腰三角形 50"/>
            <p:cNvSpPr/>
            <p:nvPr/>
          </p:nvSpPr>
          <p:spPr>
            <a:xfrm rot="10800000">
              <a:off x="2716584" y="1203837"/>
              <a:ext cx="3600000" cy="2160000"/>
            </a:xfrm>
            <a:prstGeom prst="triangle">
              <a:avLst/>
            </a:prstGeom>
            <a:noFill/>
            <a:ln w="41275" cap="rnd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向右箭號 2"/>
            <p:cNvSpPr/>
            <p:nvPr/>
          </p:nvSpPr>
          <p:spPr>
            <a:xfrm>
              <a:off x="7066369" y="900697"/>
              <a:ext cx="978408" cy="57606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131840" y="1044713"/>
              <a:ext cx="2805215" cy="2880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資訊流</a:t>
              </a:r>
            </a:p>
          </p:txBody>
        </p:sp>
        <p:sp>
          <p:nvSpPr>
            <p:cNvPr id="92" name="向右箭號 91"/>
            <p:cNvSpPr/>
            <p:nvPr/>
          </p:nvSpPr>
          <p:spPr>
            <a:xfrm>
              <a:off x="5016267" y="2941294"/>
              <a:ext cx="3028510" cy="57606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1011880" y="3085310"/>
              <a:ext cx="3040747" cy="2880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物流</a:t>
              </a:r>
              <a:endParaRPr lang="zh-TW" alt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5" name="向右箭號 94"/>
            <p:cNvSpPr/>
            <p:nvPr/>
          </p:nvSpPr>
          <p:spPr>
            <a:xfrm rot="10800000">
              <a:off x="1011881" y="900697"/>
              <a:ext cx="978408" cy="57606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4222705" y="2715766"/>
              <a:ext cx="623485" cy="1027121"/>
              <a:chOff x="4295373" y="2062385"/>
              <a:chExt cx="623485" cy="1027121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5373" y="2062385"/>
                <a:ext cx="623485" cy="623485"/>
              </a:xfrm>
              <a:prstGeom prst="rect">
                <a:avLst/>
              </a:prstGeom>
            </p:spPr>
          </p:pic>
          <p:sp>
            <p:nvSpPr>
              <p:cNvPr id="19" name="文字方塊 18"/>
              <p:cNvSpPr txBox="1"/>
              <p:nvPr/>
            </p:nvSpPr>
            <p:spPr>
              <a:xfrm>
                <a:off x="4307193" y="2689396"/>
                <a:ext cx="599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IoT</a:t>
                </a:r>
                <a:endParaRPr lang="zh-TW" altLang="en-US" sz="2800" b="1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1348032" y="1759306"/>
              <a:ext cx="6309468" cy="900637"/>
              <a:chOff x="1348032" y="1759306"/>
              <a:chExt cx="6309468" cy="900637"/>
            </a:xfrm>
          </p:grpSpPr>
          <p:sp>
            <p:nvSpPr>
              <p:cNvPr id="27" name="向右箭號 26"/>
              <p:cNvSpPr/>
              <p:nvPr/>
            </p:nvSpPr>
            <p:spPr>
              <a:xfrm>
                <a:off x="6028552" y="2117956"/>
                <a:ext cx="553742" cy="269813"/>
              </a:xfrm>
              <a:prstGeom prst="rightArrow">
                <a:avLst/>
              </a:pr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向右箭號 27"/>
              <p:cNvSpPr/>
              <p:nvPr/>
            </p:nvSpPr>
            <p:spPr>
              <a:xfrm>
                <a:off x="2450474" y="2117956"/>
                <a:ext cx="553742" cy="269813"/>
              </a:xfrm>
              <a:prstGeom prst="rightArrow">
                <a:avLst/>
              </a:pr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向右箭號 28"/>
              <p:cNvSpPr/>
              <p:nvPr/>
            </p:nvSpPr>
            <p:spPr>
              <a:xfrm>
                <a:off x="4239713" y="2117956"/>
                <a:ext cx="553742" cy="269813"/>
              </a:xfrm>
              <a:prstGeom prst="rightArrow">
                <a:avLst/>
              </a:pr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3329433" y="1851670"/>
                <a:ext cx="441146" cy="720080"/>
                <a:chOff x="3329433" y="1851670"/>
                <a:chExt cx="441146" cy="720080"/>
              </a:xfrm>
            </p:grpSpPr>
            <p:sp>
              <p:nvSpPr>
                <p:cNvPr id="23" name="文字方塊 22"/>
                <p:cNvSpPr txBox="1"/>
                <p:nvPr/>
              </p:nvSpPr>
              <p:spPr>
                <a:xfrm>
                  <a:off x="3329433" y="2325529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0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庫存</a:t>
                  </a:r>
                  <a:endParaRPr lang="zh-TW" altLang="en-US" sz="10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479" y="1851670"/>
                  <a:ext cx="389054" cy="389054"/>
                </a:xfrm>
                <a:prstGeom prst="rect">
                  <a:avLst/>
                </a:prstGeom>
              </p:spPr>
            </p:pic>
          </p:grpSp>
          <p:grpSp>
            <p:nvGrpSpPr>
              <p:cNvPr id="16" name="群組 15"/>
              <p:cNvGrpSpPr/>
              <p:nvPr/>
            </p:nvGrpSpPr>
            <p:grpSpPr>
              <a:xfrm>
                <a:off x="5150377" y="1851670"/>
                <a:ext cx="441146" cy="720080"/>
                <a:chOff x="5150377" y="1851670"/>
                <a:chExt cx="441146" cy="720080"/>
              </a:xfrm>
            </p:grpSpPr>
            <p:sp>
              <p:nvSpPr>
                <p:cNvPr id="24" name="文字方塊 23"/>
                <p:cNvSpPr txBox="1"/>
                <p:nvPr/>
              </p:nvSpPr>
              <p:spPr>
                <a:xfrm>
                  <a:off x="5150377" y="2325529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0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倉儲</a:t>
                  </a:r>
                  <a:endParaRPr lang="zh-TW" altLang="en-US" sz="10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6423" y="1851670"/>
                  <a:ext cx="389054" cy="389054"/>
                </a:xfrm>
                <a:prstGeom prst="rect">
                  <a:avLst/>
                </a:prstGeom>
              </p:spPr>
            </p:pic>
          </p:grpSp>
          <p:grpSp>
            <p:nvGrpSpPr>
              <p:cNvPr id="13" name="群組 12"/>
              <p:cNvGrpSpPr/>
              <p:nvPr/>
            </p:nvGrpSpPr>
            <p:grpSpPr>
              <a:xfrm>
                <a:off x="1491094" y="1851670"/>
                <a:ext cx="569387" cy="720080"/>
                <a:chOff x="1491094" y="1851670"/>
                <a:chExt cx="569387" cy="720080"/>
              </a:xfrm>
            </p:grpSpPr>
            <p:sp>
              <p:nvSpPr>
                <p:cNvPr id="14" name="文字方塊 13"/>
                <p:cNvSpPr txBox="1"/>
                <p:nvPr/>
              </p:nvSpPr>
              <p:spPr>
                <a:xfrm>
                  <a:off x="1491094" y="2325529"/>
                  <a:ext cx="56938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0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供應商</a:t>
                  </a:r>
                  <a:endParaRPr lang="zh-TW" altLang="en-US" sz="10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1260" y="1851670"/>
                  <a:ext cx="389054" cy="389054"/>
                </a:xfrm>
                <a:prstGeom prst="rect">
                  <a:avLst/>
                </a:prstGeom>
              </p:spPr>
            </p:pic>
          </p:grpSp>
          <p:grpSp>
            <p:nvGrpSpPr>
              <p:cNvPr id="18" name="群組 17"/>
              <p:cNvGrpSpPr/>
              <p:nvPr/>
            </p:nvGrpSpPr>
            <p:grpSpPr>
              <a:xfrm>
                <a:off x="7025520" y="1851670"/>
                <a:ext cx="441146" cy="720080"/>
                <a:chOff x="7025520" y="1851670"/>
                <a:chExt cx="441146" cy="720080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7025520" y="2325529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0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運輸</a:t>
                  </a:r>
                  <a:endParaRPr lang="zh-TW" altLang="en-US" sz="10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1566" y="1851670"/>
                  <a:ext cx="389054" cy="389054"/>
                </a:xfrm>
                <a:prstGeom prst="rect">
                  <a:avLst/>
                </a:prstGeom>
              </p:spPr>
            </p:pic>
          </p:grpSp>
          <p:sp>
            <p:nvSpPr>
              <p:cNvPr id="47" name="矩形 46"/>
              <p:cNvSpPr/>
              <p:nvPr/>
            </p:nvSpPr>
            <p:spPr>
              <a:xfrm>
                <a:off x="1348032" y="1759306"/>
                <a:ext cx="6309468" cy="900637"/>
              </a:xfrm>
              <a:prstGeom prst="rect">
                <a:avLst/>
              </a:prstGeom>
              <a:noFill/>
              <a:ln w="12700" cap="rnd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1917919" y="700642"/>
              <a:ext cx="1285929" cy="976174"/>
              <a:chOff x="2051720" y="771550"/>
              <a:chExt cx="1285929" cy="976174"/>
            </a:xfrm>
          </p:grpSpPr>
          <p:pic>
            <p:nvPicPr>
              <p:cNvPr id="98" name="圖片 9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1646" y="771550"/>
                <a:ext cx="586076" cy="586076"/>
              </a:xfrm>
              <a:prstGeom prst="rect">
                <a:avLst/>
              </a:prstGeom>
            </p:spPr>
          </p:pic>
          <p:sp>
            <p:nvSpPr>
              <p:cNvPr id="5" name="文字方塊 4"/>
              <p:cNvSpPr txBox="1"/>
              <p:nvPr/>
            </p:nvSpPr>
            <p:spPr>
              <a:xfrm>
                <a:off x="2051720" y="1347614"/>
                <a:ext cx="12859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Big Data</a:t>
                </a:r>
                <a:endParaRPr lang="zh-TW" altLang="en-US" sz="2800" b="1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6084168" y="699542"/>
              <a:ext cx="990977" cy="978374"/>
              <a:chOff x="5972292" y="938627"/>
              <a:chExt cx="990977" cy="978374"/>
            </a:xfrm>
          </p:grpSpPr>
          <p:pic>
            <p:nvPicPr>
              <p:cNvPr id="86" name="圖片 8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4742" y="938627"/>
                <a:ext cx="586076" cy="586076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5972292" y="1516891"/>
                <a:ext cx="9909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AI</a:t>
                </a:r>
                <a:r>
                  <a:rPr lang="en-US" altLang="zh-TW" sz="2000" b="1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/ML</a:t>
                </a:r>
                <a:endParaRPr lang="zh-TW" altLang="en-US" sz="2800" b="1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2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95536" y="2077195"/>
            <a:ext cx="8424936" cy="28708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03.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未來規劃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</a:t>
            </a:r>
            <a:r>
              <a:rPr lang="en-US" altLang="zh-TW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即時預測告警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減少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系統</a:t>
            </a:r>
            <a:r>
              <a:rPr lang="en-US" altLang="zh-TW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down time</a:t>
            </a:r>
            <a:endParaRPr lang="zh-CN" altLang="en-US" sz="1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60234" y="3147814"/>
            <a:ext cx="8298791" cy="1728192"/>
            <a:chOff x="457121" y="3075806"/>
            <a:chExt cx="8298791" cy="1728192"/>
          </a:xfrm>
        </p:grpSpPr>
        <p:sp>
          <p:nvSpPr>
            <p:cNvPr id="17" name="矩形 16"/>
            <p:cNvSpPr/>
            <p:nvPr/>
          </p:nvSpPr>
          <p:spPr>
            <a:xfrm>
              <a:off x="457121" y="3075806"/>
              <a:ext cx="8298791" cy="172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75"/>
            </a:p>
          </p:txBody>
        </p:sp>
        <p:sp>
          <p:nvSpPr>
            <p:cNvPr id="18" name="五邊形 17"/>
            <p:cNvSpPr/>
            <p:nvPr/>
          </p:nvSpPr>
          <p:spPr>
            <a:xfrm>
              <a:off x="562660" y="3112680"/>
              <a:ext cx="2396254" cy="1660066"/>
            </a:xfrm>
            <a:prstGeom prst="homePlate">
              <a:avLst>
                <a:gd name="adj" fmla="val 26343"/>
              </a:avLst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75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72" y="3507854"/>
              <a:ext cx="337185" cy="350044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72" y="3949898"/>
              <a:ext cx="337185" cy="350044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72" y="4377901"/>
              <a:ext cx="337185" cy="350044"/>
            </a:xfrm>
            <a:prstGeom prst="rect">
              <a:avLst/>
            </a:prstGeom>
          </p:spPr>
        </p:pic>
        <p:sp>
          <p:nvSpPr>
            <p:cNvPr id="22" name="＞形箭號 21"/>
            <p:cNvSpPr/>
            <p:nvPr/>
          </p:nvSpPr>
          <p:spPr>
            <a:xfrm>
              <a:off x="2504238" y="3112680"/>
              <a:ext cx="3659987" cy="1660066"/>
            </a:xfrm>
            <a:prstGeom prst="chevron">
              <a:avLst>
                <a:gd name="adj" fmla="val 2656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75">
                <a:solidFill>
                  <a:schemeClr val="tx1"/>
                </a:solidFill>
              </a:endParaRPr>
            </a:p>
          </p:txBody>
        </p:sp>
        <p:sp>
          <p:nvSpPr>
            <p:cNvPr id="23" name="＞形箭號 22"/>
            <p:cNvSpPr/>
            <p:nvPr/>
          </p:nvSpPr>
          <p:spPr>
            <a:xfrm>
              <a:off x="5713220" y="3112680"/>
              <a:ext cx="2957715" cy="1660066"/>
            </a:xfrm>
            <a:prstGeom prst="chevron">
              <a:avLst>
                <a:gd name="adj" fmla="val 265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75">
                <a:solidFill>
                  <a:schemeClr val="tx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045957" y="3526644"/>
              <a:ext cx="134453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>
                  <a:solidFill>
                    <a:schemeClr val="bg1">
                      <a:lumMod val="75000"/>
                    </a:schemeClr>
                  </a:solidFill>
                  <a:latin typeface="Cambria" pitchFamily="18" charset="0"/>
                  <a:ea typeface="Cambria" pitchFamily="18" charset="0"/>
                </a:rPr>
                <a:t>Web Server Log</a:t>
              </a:r>
              <a:endParaRPr lang="zh-TW" altLang="en-US" sz="1350" dirty="0">
                <a:solidFill>
                  <a:schemeClr val="bg1">
                    <a:lumMod val="75000"/>
                  </a:schemeClr>
                </a:solidFill>
                <a:latin typeface="Cambria" pitchFamily="18" charset="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045957" y="3988318"/>
              <a:ext cx="137005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>
                  <a:solidFill>
                    <a:schemeClr val="bg1">
                      <a:lumMod val="75000"/>
                    </a:schemeClr>
                  </a:solidFill>
                  <a:latin typeface="Cambria" pitchFamily="18" charset="0"/>
                  <a:ea typeface="Cambria" pitchFamily="18" charset="0"/>
                </a:rPr>
                <a:t>Transaction Log</a:t>
              </a:r>
              <a:endParaRPr lang="zh-TW" altLang="en-US" sz="1350" dirty="0">
                <a:solidFill>
                  <a:schemeClr val="bg1">
                    <a:lumMod val="75000"/>
                  </a:schemeClr>
                </a:solidFill>
                <a:latin typeface="Cambria" pitchFamily="18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045957" y="4431907"/>
              <a:ext cx="73129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>
                  <a:solidFill>
                    <a:schemeClr val="bg1">
                      <a:lumMod val="75000"/>
                    </a:schemeClr>
                  </a:solidFill>
                  <a:latin typeface="Cambria" pitchFamily="18" charset="0"/>
                  <a:ea typeface="Cambria" pitchFamily="18" charset="0"/>
                </a:rPr>
                <a:t>Job Log</a:t>
              </a:r>
              <a:endParaRPr lang="zh-TW" altLang="en-US" sz="1350" dirty="0">
                <a:solidFill>
                  <a:schemeClr val="bg1">
                    <a:lumMod val="75000"/>
                  </a:schemeClr>
                </a:solidFill>
                <a:latin typeface="Cambria" pitchFamily="18" charset="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62660" y="3112680"/>
              <a:ext cx="23962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itchFamily="18" charset="0"/>
                  <a:ea typeface="Cambria" pitchFamily="18" charset="0"/>
                </a:rPr>
                <a:t>Collected Data</a:t>
              </a:r>
              <a:endPara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504238" y="3112680"/>
              <a:ext cx="36599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itchFamily="18" charset="0"/>
                  <a:ea typeface="Cambria" pitchFamily="18" charset="0"/>
                </a:rPr>
                <a:t>Log Mining</a:t>
              </a:r>
              <a:endPara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5713220" y="3112680"/>
              <a:ext cx="29577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itchFamily="18" charset="0"/>
                  <a:ea typeface="Cambria" pitchFamily="18" charset="0"/>
                </a:rPr>
                <a:t>Results</a:t>
              </a:r>
              <a:endPara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6160894" y="3991312"/>
              <a:ext cx="784189" cy="802879"/>
              <a:chOff x="5888076" y="2725380"/>
              <a:chExt cx="1045585" cy="1070505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878" y="2725380"/>
                <a:ext cx="747522" cy="675894"/>
              </a:xfrm>
              <a:prstGeom prst="rect">
                <a:avLst/>
              </a:prstGeom>
            </p:spPr>
          </p:pic>
          <p:sp>
            <p:nvSpPr>
              <p:cNvPr id="32" name="文字方塊 31"/>
              <p:cNvSpPr txBox="1"/>
              <p:nvPr/>
            </p:nvSpPr>
            <p:spPr>
              <a:xfrm>
                <a:off x="5888076" y="3395776"/>
                <a:ext cx="104558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350" dirty="0">
                    <a:solidFill>
                      <a:schemeClr val="bg1">
                        <a:lumMod val="75000"/>
                      </a:schemeClr>
                    </a:solidFill>
                    <a:latin typeface="Cambria" pitchFamily="18" charset="0"/>
                    <a:ea typeface="Cambria" pitchFamily="18" charset="0"/>
                  </a:rPr>
                  <a:t>Alerting</a:t>
                </a:r>
                <a:endParaRPr lang="zh-TW" altLang="en-US" sz="1350" dirty="0">
                  <a:solidFill>
                    <a:schemeClr val="bg1">
                      <a:lumMod val="75000"/>
                    </a:schemeClr>
                  </a:solidFill>
                  <a:latin typeface="Cambria" pitchFamily="18" charset="0"/>
                </a:endParaRPr>
              </a:p>
            </p:txBody>
          </p:sp>
        </p:grpSp>
        <p:grpSp>
          <p:nvGrpSpPr>
            <p:cNvPr id="33" name="群組 32"/>
            <p:cNvGrpSpPr/>
            <p:nvPr/>
          </p:nvGrpSpPr>
          <p:grpSpPr>
            <a:xfrm>
              <a:off x="6753156" y="3508641"/>
              <a:ext cx="1402947" cy="791300"/>
              <a:chOff x="6024414" y="1732707"/>
              <a:chExt cx="1870596" cy="1055067"/>
            </a:xfrm>
          </p:grpSpPr>
          <p:pic>
            <p:nvPicPr>
              <p:cNvPr id="34" name="圖片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796" y="1732707"/>
                <a:ext cx="1120140" cy="626364"/>
              </a:xfrm>
              <a:prstGeom prst="rect">
                <a:avLst/>
              </a:prstGeom>
            </p:spPr>
          </p:pic>
          <p:sp>
            <p:nvSpPr>
              <p:cNvPr id="35" name="文字方塊 34"/>
              <p:cNvSpPr txBox="1"/>
              <p:nvPr/>
            </p:nvSpPr>
            <p:spPr>
              <a:xfrm>
                <a:off x="6024414" y="2387665"/>
                <a:ext cx="187059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350" dirty="0">
                    <a:solidFill>
                      <a:schemeClr val="bg1">
                        <a:lumMod val="75000"/>
                      </a:schemeClr>
                    </a:solidFill>
                    <a:latin typeface="Cambria" pitchFamily="18" charset="0"/>
                    <a:ea typeface="Cambria" pitchFamily="18" charset="0"/>
                  </a:rPr>
                  <a:t>Decision Making</a:t>
                </a:r>
                <a:endParaRPr lang="zh-TW" altLang="en-US" sz="1350" dirty="0">
                  <a:solidFill>
                    <a:schemeClr val="bg1">
                      <a:lumMod val="75000"/>
                    </a:schemeClr>
                  </a:solidFill>
                  <a:latin typeface="Cambria" pitchFamily="18" charset="0"/>
                </a:endParaRPr>
              </a:p>
            </p:txBody>
          </p:sp>
        </p:grpSp>
        <p:sp>
          <p:nvSpPr>
            <p:cNvPr id="36" name="文字方塊 35"/>
            <p:cNvSpPr txBox="1"/>
            <p:nvPr/>
          </p:nvSpPr>
          <p:spPr>
            <a:xfrm>
              <a:off x="3695126" y="3462217"/>
              <a:ext cx="120577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800">
                  <a:solidFill>
                    <a:schemeClr val="bg1"/>
                  </a:solidFill>
                  <a:latin typeface="Cambria" pitchFamily="18" charset="0"/>
                  <a:ea typeface="Cambria" pitchFamily="18" charset="0"/>
                </a:defRPr>
              </a:lvl1pPr>
            </a:lstStyle>
            <a:p>
              <a:r>
                <a:rPr lang="en-US" altLang="zh-TW" sz="1350" dirty="0">
                  <a:solidFill>
                    <a:schemeClr val="bg1">
                      <a:lumMod val="75000"/>
                    </a:schemeClr>
                  </a:solidFill>
                </a:rPr>
                <a:t>Data Cleaning</a:t>
              </a:r>
            </a:p>
          </p:txBody>
        </p:sp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969" y="3435845"/>
              <a:ext cx="369103" cy="369103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289" y="3584995"/>
              <a:ext cx="642938" cy="642938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3419872" y="3788969"/>
              <a:ext cx="159691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800">
                  <a:solidFill>
                    <a:schemeClr val="bg1"/>
                  </a:solidFill>
                  <a:latin typeface="Cambria" pitchFamily="18" charset="0"/>
                  <a:ea typeface="Cambria" pitchFamily="18" charset="0"/>
                </a:defRPr>
              </a:lvl1pPr>
            </a:lstStyle>
            <a:p>
              <a:r>
                <a:rPr lang="en-US" altLang="zh-TW" sz="1350" dirty="0">
                  <a:solidFill>
                    <a:schemeClr val="bg1">
                      <a:lumMod val="75000"/>
                    </a:schemeClr>
                  </a:solidFill>
                </a:rPr>
                <a:t>Structuring of Data</a:t>
              </a:r>
            </a:p>
          </p:txBody>
        </p:sp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1345" y="4112882"/>
              <a:ext cx="378767" cy="403083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3020260" y="4159919"/>
              <a:ext cx="211790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1800">
                  <a:solidFill>
                    <a:schemeClr val="bg1"/>
                  </a:solidFill>
                  <a:latin typeface="Cambria" pitchFamily="18" charset="0"/>
                  <a:ea typeface="Cambria" pitchFamily="18" charset="0"/>
                </a:defRPr>
              </a:lvl1pPr>
            </a:lstStyle>
            <a:p>
              <a:r>
                <a:rPr lang="en-US" altLang="zh-TW" sz="1350" dirty="0">
                  <a:solidFill>
                    <a:schemeClr val="bg1">
                      <a:lumMod val="75000"/>
                    </a:schemeClr>
                  </a:solidFill>
                </a:rPr>
                <a:t>Obtained Useful Patterns</a:t>
              </a: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2771800" y="4472991"/>
              <a:ext cx="200790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1800">
                  <a:solidFill>
                    <a:schemeClr val="bg1"/>
                  </a:solidFill>
                  <a:latin typeface="Cambria" pitchFamily="18" charset="0"/>
                  <a:ea typeface="Cambria" pitchFamily="18" charset="0"/>
                </a:defRPr>
              </a:lvl1pPr>
            </a:lstStyle>
            <a:p>
              <a:r>
                <a:rPr lang="en-US" altLang="zh-TW" sz="1350" dirty="0">
                  <a:solidFill>
                    <a:schemeClr val="bg1">
                      <a:lumMod val="75000"/>
                    </a:schemeClr>
                  </a:solidFill>
                </a:rPr>
                <a:t>Data Mining Technique</a:t>
              </a:r>
            </a:p>
          </p:txBody>
        </p:sp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608" y="4330157"/>
              <a:ext cx="584726" cy="473840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395536" y="843558"/>
            <a:ext cx="8424936" cy="1107996"/>
            <a:chOff x="394377" y="843558"/>
            <a:chExt cx="8583459" cy="1107996"/>
          </a:xfrm>
        </p:grpSpPr>
        <p:sp>
          <p:nvSpPr>
            <p:cNvPr id="60" name="文字方塊 59"/>
            <p:cNvSpPr txBox="1"/>
            <p:nvPr/>
          </p:nvSpPr>
          <p:spPr>
            <a:xfrm>
              <a:off x="6068236" y="843558"/>
              <a:ext cx="229165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TW" altLang="en-US" sz="2800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預防</a:t>
              </a:r>
              <a:endParaRPr lang="en-US" altLang="zh-TW" sz="28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4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14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效能監控、預測分析</a:t>
              </a:r>
              <a:endPara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28600" lvl="0" indent="-228600" defTabSz="1071425">
                <a:buFont typeface="Wingdings" panose="05000000000000000000" pitchFamily="2" charset="2"/>
                <a:buAutoNum type="circleNumWdWhitePlain"/>
              </a:pPr>
              <a:r>
                <a:rPr lang="zh-TW" altLang="en-US" sz="1100" dirty="0" smtClean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</a:t>
              </a:r>
              <a:r>
                <a:rPr lang="zh-TW" altLang="en-US" sz="1100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</a:t>
              </a:r>
              <a:r>
                <a:rPr lang="zh-TW" altLang="en-US" sz="1100" dirty="0" smtClean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</a:t>
              </a:r>
              <a:r>
                <a:rPr lang="zh-TW" altLang="en-US" sz="1100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發生</a:t>
              </a:r>
              <a:r>
                <a:rPr lang="zh-TW" altLang="en-US" sz="1100" dirty="0" smtClean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異常</a:t>
              </a:r>
              <a:endParaRPr lang="en-US" altLang="zh-TW" sz="1100" dirty="0">
                <a:solidFill>
                  <a:srgbClr val="FFC000">
                    <a:lumMod val="20000"/>
                    <a:lumOff val="8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28600" lvl="0" indent="-228600" defTabSz="1071425">
                <a:buFont typeface="Wingdings" panose="05000000000000000000" pitchFamily="2" charset="2"/>
                <a:buAutoNum type="circleNumWdWhitePlain"/>
              </a:pPr>
              <a:r>
                <a:rPr lang="zh-TW" altLang="en-US" sz="1100" dirty="0" smtClean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執行效能</a:t>
              </a:r>
              <a:r>
                <a:rPr lang="zh-TW" altLang="en-US" sz="1100" dirty="0" smtClean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有無</a:t>
              </a:r>
              <a:r>
                <a:rPr lang="zh-TW" altLang="en-US" sz="1100" dirty="0" smtClean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越來越</a:t>
              </a:r>
              <a:r>
                <a:rPr lang="zh-TW" altLang="en-US" sz="1100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慢</a:t>
              </a:r>
              <a:r>
                <a:rPr lang="zh-TW" altLang="en-US" sz="1100" dirty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zh-TW" altLang="en-US" sz="1100" dirty="0" smtClean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趨勢</a:t>
              </a:r>
              <a:endParaRPr lang="en-US" altLang="zh-TW" sz="1100" dirty="0">
                <a:solidFill>
                  <a:srgbClr val="FFC000">
                    <a:lumMod val="20000"/>
                    <a:lumOff val="8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3529092" y="843558"/>
              <a:ext cx="142934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TW" altLang="en-US" sz="2800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預警</a:t>
              </a:r>
              <a:endParaRPr lang="en-US" altLang="zh-TW" sz="28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16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資安分析</a:t>
              </a:r>
              <a:endParaRPr lang="zh-TW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28600" lvl="0" indent="-228600" defTabSz="1071425">
                <a:buFont typeface="Wingdings" panose="05000000000000000000" pitchFamily="2" charset="2"/>
                <a:buAutoNum type="circleNumWdWhitePlain"/>
              </a:pPr>
              <a:r>
                <a:rPr lang="zh-TW" altLang="en-US" sz="1100" dirty="0" smtClean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有無</a:t>
              </a:r>
              <a:r>
                <a:rPr lang="zh-TW" altLang="en-US" sz="1100" dirty="0" smtClean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異常登入</a:t>
              </a:r>
              <a:endParaRPr lang="en-US" altLang="zh-TW" sz="1100" dirty="0">
                <a:solidFill>
                  <a:srgbClr val="FFC000">
                    <a:lumMod val="20000"/>
                    <a:lumOff val="8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28600" lvl="0" indent="-228600" defTabSz="1071425">
                <a:buFont typeface="Wingdings" panose="05000000000000000000" pitchFamily="2" charset="2"/>
                <a:buAutoNum type="circleNumWdWhitePlain"/>
              </a:pPr>
              <a:r>
                <a:rPr lang="zh-TW" altLang="en-US" sz="1100" dirty="0" smtClean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有無</a:t>
              </a:r>
              <a:r>
                <a:rPr lang="zh-TW" altLang="en-US" sz="1100" dirty="0" smtClean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未授權使用</a:t>
              </a:r>
              <a:endParaRPr lang="en-US" altLang="zh-TW" sz="1600" dirty="0">
                <a:solidFill>
                  <a:srgbClr val="FFC000">
                    <a:lumMod val="20000"/>
                    <a:lumOff val="8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553754" y="843558"/>
              <a:ext cx="264768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TW" altLang="en-US" sz="2800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應變</a:t>
              </a:r>
              <a:endParaRPr lang="en-US" altLang="zh-TW" sz="28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16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異常偵測</a:t>
              </a:r>
              <a:endParaRPr lang="en-US" altLang="zh-TW" sz="1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28600" indent="-228600">
                <a:buFont typeface="Wingdings" panose="05000000000000000000" pitchFamily="2" charset="2"/>
                <a:buAutoNum type="circleNumWdWhitePlain"/>
              </a:pPr>
              <a:r>
                <a:rPr lang="zh-TW" altLang="en-US" sz="1100" dirty="0" smtClean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系統發生</a:t>
              </a:r>
              <a:r>
                <a:rPr lang="zh-TW" altLang="en-US" sz="1100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異常</a:t>
              </a:r>
              <a:r>
                <a:rPr lang="zh-TW" altLang="en-US" sz="1100" dirty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</a:t>
              </a:r>
              <a:r>
                <a:rPr lang="en-US" altLang="zh-TW" sz="1100" dirty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</a:t>
              </a:r>
              <a:r>
                <a:rPr lang="zh-TW" altLang="en-US" sz="1100" dirty="0" smtClean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</a:t>
              </a:r>
              <a:r>
                <a:rPr lang="zh-TW" altLang="en-US" sz="1100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  <a:r>
                <a:rPr lang="zh-TW" altLang="en-US" sz="1100" dirty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收到警訊</a:t>
              </a:r>
              <a:endParaRPr lang="zh-TW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94377" y="843558"/>
              <a:ext cx="8583459" cy="1090607"/>
            </a:xfrm>
            <a:prstGeom prst="rect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1091745" y="38368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資料收</a:t>
            </a:r>
            <a:r>
              <a:rPr lang="zh-TW" alt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527107" y="38368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資料分析</a:t>
            </a:r>
            <a:endParaRPr lang="zh-TW" altLang="en-US" sz="2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407427" y="38368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決策支援</a:t>
            </a:r>
            <a:endParaRPr lang="zh-TW" altLang="en-US" sz="2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66060" y="2077195"/>
            <a:ext cx="6385008" cy="998611"/>
            <a:chOff x="1066060" y="1982769"/>
            <a:chExt cx="6385008" cy="99861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6060" y="1982769"/>
              <a:ext cx="1777748" cy="998611"/>
            </a:xfrm>
            <a:prstGeom prst="rect">
              <a:avLst/>
            </a:prstGeom>
          </p:spPr>
        </p:pic>
        <p:sp>
          <p:nvSpPr>
            <p:cNvPr id="12" name="向右箭號 11"/>
            <p:cNvSpPr/>
            <p:nvPr/>
          </p:nvSpPr>
          <p:spPr>
            <a:xfrm>
              <a:off x="3255094" y="2308578"/>
              <a:ext cx="811909" cy="346993"/>
            </a:xfrm>
            <a:prstGeom prst="rightArrow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向右箭號 48"/>
            <p:cNvSpPr/>
            <p:nvPr/>
          </p:nvSpPr>
          <p:spPr>
            <a:xfrm>
              <a:off x="5436096" y="2308578"/>
              <a:ext cx="811909" cy="346993"/>
            </a:xfrm>
            <a:prstGeom prst="rightArrow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777" y="2091357"/>
              <a:ext cx="781434" cy="781434"/>
            </a:xfrm>
            <a:prstGeom prst="rect">
              <a:avLst/>
            </a:prstGeom>
          </p:spPr>
        </p:pic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634" y="2091357"/>
              <a:ext cx="781434" cy="781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五邊形 100"/>
          <p:cNvSpPr/>
          <p:nvPr/>
        </p:nvSpPr>
        <p:spPr>
          <a:xfrm>
            <a:off x="335754" y="702443"/>
            <a:ext cx="8700741" cy="529853"/>
          </a:xfrm>
          <a:prstGeom prst="homePlate">
            <a:avLst>
              <a:gd name="adj" fmla="val 2839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18" y="3291830"/>
            <a:ext cx="2280285" cy="147547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03.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未來規劃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-</a:t>
            </a:r>
            <a:r>
              <a:rPr lang="en-US" altLang="zh-TW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落實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實務經驗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,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提升團隊實力</a:t>
            </a:r>
            <a:endParaRPr lang="zh-CN" altLang="en-US" sz="24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542227" y="2787774"/>
            <a:ext cx="1728192" cy="6958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+mn-ea"/>
              </a:rPr>
              <a:t>Design Pattern</a:t>
            </a:r>
            <a:endParaRPr lang="en-US" altLang="zh-TW" sz="1200" b="1" dirty="0">
              <a:solidFill>
                <a:prstClr val="black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latin typeface="+mn-ea"/>
            </a:endParaRPr>
          </a:p>
          <a:p>
            <a:pPr algn="ctr"/>
            <a:r>
              <a:rPr lang="en-US" altLang="zh-TW" sz="900" dirty="0" smtClean="0">
                <a:latin typeface="+mn-ea"/>
              </a:rPr>
              <a:t>(</a:t>
            </a:r>
            <a:r>
              <a:rPr lang="zh-TW" altLang="en-US" sz="900" dirty="0" smtClean="0">
                <a:latin typeface="+mn-ea"/>
              </a:rPr>
              <a:t>用來解決軟體</a:t>
            </a:r>
            <a:r>
              <a:rPr lang="zh-TW" altLang="en-US" sz="900" dirty="0">
                <a:latin typeface="+mn-ea"/>
              </a:rPr>
              <a:t>設計中普遍</a:t>
            </a:r>
            <a:r>
              <a:rPr lang="zh-TW" altLang="en-US" sz="900" dirty="0" smtClean="0">
                <a:latin typeface="+mn-ea"/>
              </a:rPr>
              <a:t>存在</a:t>
            </a:r>
            <a:r>
              <a:rPr lang="en-US" altLang="zh-TW" sz="900" dirty="0" smtClean="0">
                <a:latin typeface="+mn-ea"/>
              </a:rPr>
              <a:t>”</a:t>
            </a:r>
            <a:r>
              <a:rPr lang="zh-TW" altLang="en-US" sz="900" dirty="0" smtClean="0">
                <a:latin typeface="+mn-ea"/>
              </a:rPr>
              <a:t>反覆出現</a:t>
            </a:r>
            <a:r>
              <a:rPr lang="en-US" altLang="zh-TW" sz="900" dirty="0" smtClean="0">
                <a:latin typeface="+mn-ea"/>
              </a:rPr>
              <a:t>”</a:t>
            </a:r>
            <a:r>
              <a:rPr lang="zh-TW" altLang="en-US" sz="900" dirty="0" smtClean="0">
                <a:latin typeface="+mn-ea"/>
              </a:rPr>
              <a:t>的</a:t>
            </a:r>
            <a:r>
              <a:rPr lang="zh-TW" altLang="en-US" sz="900" dirty="0">
                <a:latin typeface="+mn-ea"/>
              </a:rPr>
              <a:t>各種</a:t>
            </a:r>
            <a:r>
              <a:rPr lang="zh-TW" altLang="en-US" sz="900" dirty="0" smtClean="0">
                <a:latin typeface="+mn-ea"/>
              </a:rPr>
              <a:t>問題</a:t>
            </a:r>
            <a:r>
              <a:rPr lang="en-US" altLang="zh-TW" sz="900" dirty="0" smtClean="0">
                <a:latin typeface="+mn-ea"/>
              </a:rPr>
              <a:t>)</a:t>
            </a:r>
            <a:endParaRPr lang="zh-TW" altLang="en-US" sz="900" dirty="0">
              <a:latin typeface="+mn-ea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42227" y="3592430"/>
            <a:ext cx="1728192" cy="50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+mn-ea"/>
              </a:rPr>
              <a:t>AI/ML</a:t>
            </a:r>
          </a:p>
          <a:p>
            <a:pPr algn="ctr"/>
            <a:r>
              <a:rPr lang="en-US" altLang="zh-TW" sz="900" dirty="0" smtClean="0">
                <a:latin typeface="+mn-ea"/>
              </a:rPr>
              <a:t>(</a:t>
            </a:r>
            <a:r>
              <a:rPr lang="zh-TW" altLang="en-US" sz="900" dirty="0" smtClean="0">
                <a:latin typeface="+mn-ea"/>
              </a:rPr>
              <a:t>人工智慧</a:t>
            </a:r>
            <a:r>
              <a:rPr lang="en-US" altLang="zh-TW" sz="900" dirty="0" smtClean="0">
                <a:latin typeface="+mn-ea"/>
              </a:rPr>
              <a:t>/</a:t>
            </a:r>
            <a:r>
              <a:rPr lang="zh-TW" altLang="en-US" sz="900" dirty="0" smtClean="0">
                <a:latin typeface="+mn-ea"/>
              </a:rPr>
              <a:t>機器學習</a:t>
            </a:r>
            <a:r>
              <a:rPr lang="en-US" altLang="zh-TW" sz="900" dirty="0" smtClean="0">
                <a:latin typeface="+mn-ea"/>
              </a:rPr>
              <a:t>)</a:t>
            </a:r>
            <a:endParaRPr lang="zh-TW" altLang="en-US" sz="900" dirty="0">
              <a:latin typeface="+mn-ea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2227" y="2211710"/>
            <a:ext cx="1728192" cy="50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+mn-ea"/>
              </a:rPr>
              <a:t>RA/SD</a:t>
            </a:r>
          </a:p>
          <a:p>
            <a:pPr algn="ctr"/>
            <a:r>
              <a:rPr lang="en-US" altLang="zh-TW" sz="900" dirty="0" smtClean="0">
                <a:latin typeface="+mn-ea"/>
              </a:rPr>
              <a:t>(</a:t>
            </a:r>
            <a:r>
              <a:rPr lang="zh-TW" altLang="en-US" sz="900" dirty="0" smtClean="0">
                <a:latin typeface="+mn-ea"/>
              </a:rPr>
              <a:t>需求分析和系統設計手法</a:t>
            </a:r>
            <a:r>
              <a:rPr lang="en-US" altLang="zh-TW" sz="900" dirty="0" smtClean="0">
                <a:latin typeface="+mn-ea"/>
              </a:rPr>
              <a:t>)</a:t>
            </a:r>
            <a:endParaRPr lang="zh-TW" altLang="en-US" sz="900" dirty="0">
              <a:latin typeface="+mn-ea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42227" y="4228014"/>
            <a:ext cx="1728192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+mn-ea"/>
              </a:rPr>
              <a:t>新技術應用</a:t>
            </a:r>
            <a:endParaRPr lang="en-US" altLang="zh-TW" sz="1400" b="1" dirty="0">
              <a:solidFill>
                <a:prstClr val="black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latin typeface="+mn-ea"/>
            </a:endParaRPr>
          </a:p>
          <a:p>
            <a:pPr algn="ctr"/>
            <a:r>
              <a:rPr lang="en-US" altLang="zh-TW" sz="900" dirty="0" smtClean="0">
                <a:latin typeface="+mn-ea"/>
              </a:rPr>
              <a:t>(DevOps</a:t>
            </a:r>
            <a:r>
              <a:rPr lang="zh-TW" altLang="en-US" sz="900" dirty="0" smtClean="0">
                <a:latin typeface="+mn-ea"/>
              </a:rPr>
              <a:t>、前端開發框架、</a:t>
            </a:r>
            <a:r>
              <a:rPr lang="en-US" altLang="zh-TW" sz="900" dirty="0" smtClean="0">
                <a:latin typeface="+mn-ea"/>
              </a:rPr>
              <a:t>Micro Service</a:t>
            </a:r>
            <a:r>
              <a:rPr lang="zh-TW" altLang="en-US" sz="900" dirty="0" smtClean="0">
                <a:latin typeface="+mn-ea"/>
              </a:rPr>
              <a:t>、</a:t>
            </a:r>
            <a:r>
              <a:rPr lang="en-US" altLang="zh-TW" sz="900" dirty="0" smtClean="0">
                <a:latin typeface="+mn-ea"/>
              </a:rPr>
              <a:t>CD/CI</a:t>
            </a:r>
            <a:r>
              <a:rPr lang="zh-TW" altLang="en-US" sz="900" dirty="0" smtClean="0">
                <a:latin typeface="+mn-ea"/>
              </a:rPr>
              <a:t>、</a:t>
            </a:r>
            <a:endParaRPr lang="en-US" altLang="zh-TW" sz="900" dirty="0" smtClean="0">
              <a:latin typeface="+mn-ea"/>
            </a:endParaRPr>
          </a:p>
          <a:p>
            <a:pPr algn="ctr"/>
            <a:r>
              <a:rPr lang="zh-TW" altLang="en-US" sz="900" dirty="0" smtClean="0">
                <a:latin typeface="+mn-ea"/>
              </a:rPr>
              <a:t>自動化測試</a:t>
            </a:r>
            <a:r>
              <a:rPr lang="en-US" altLang="zh-TW" sz="900" dirty="0" smtClean="0">
                <a:latin typeface="+mn-ea"/>
              </a:rPr>
              <a:t>)</a:t>
            </a:r>
            <a:endParaRPr lang="zh-TW" altLang="en-US" sz="900" dirty="0">
              <a:latin typeface="+mn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3618" y="782703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sz="2000" dirty="0" smtClean="0">
                <a:solidFill>
                  <a:srgbClr val="00B050"/>
                </a:solidFill>
              </a:rPr>
              <a:t>技能盤點、目標設定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172921" y="782703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 startAt="2"/>
            </a:pPr>
            <a:r>
              <a:rPr lang="zh-TW" altLang="en-US" sz="2000" dirty="0" smtClean="0">
                <a:solidFill>
                  <a:srgbClr val="00B050"/>
                </a:solidFill>
              </a:rPr>
              <a:t>專家帶領、團隊學習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53241" y="782703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 startAt="3"/>
            </a:pPr>
            <a:r>
              <a:rPr lang="zh-TW" altLang="en-US" sz="2000" dirty="0" smtClean="0">
                <a:solidFill>
                  <a:srgbClr val="00B050"/>
                </a:solidFill>
              </a:rPr>
              <a:t>技能整合、模式建立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35866" y="2793825"/>
            <a:ext cx="1728000" cy="491209"/>
          </a:xfrm>
          <a:prstGeom prst="round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團隊學習研討會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肘形接點 17"/>
          <p:cNvCxnSpPr>
            <a:stCxn id="67" idx="0"/>
            <a:endCxn id="70" idx="0"/>
          </p:cNvCxnSpPr>
          <p:nvPr/>
        </p:nvCxnSpPr>
        <p:spPr>
          <a:xfrm rot="5400000" flipH="1" flipV="1">
            <a:off x="2902599" y="-4646"/>
            <a:ext cx="12700" cy="2992553"/>
          </a:xfrm>
          <a:prstGeom prst="bentConnector3">
            <a:avLst>
              <a:gd name="adj1" fmla="val 1800000"/>
            </a:avLst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/>
          <p:cNvSpPr/>
          <p:nvPr/>
        </p:nvSpPr>
        <p:spPr>
          <a:xfrm>
            <a:off x="2915816" y="2083564"/>
            <a:ext cx="1377063" cy="413629"/>
          </a:xfrm>
          <a:prstGeom prst="round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內外部培訓課程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4355976" y="2086114"/>
            <a:ext cx="1519260" cy="413628"/>
          </a:xfrm>
          <a:prstGeom prst="round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專案合作技術學習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2787572" y="4509170"/>
            <a:ext cx="1440000" cy="510852"/>
          </a:xfrm>
          <a:prstGeom prst="round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實務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議題討論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572160" y="4509170"/>
            <a:ext cx="1440000" cy="510852"/>
          </a:xfrm>
          <a:prstGeom prst="round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技術共享交流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57121" y="1491630"/>
            <a:ext cx="1898404" cy="35114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843808" y="1491630"/>
            <a:ext cx="3110136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6" name="肘形接點 75"/>
          <p:cNvCxnSpPr>
            <a:stCxn id="70" idx="2"/>
            <a:endCxn id="6" idx="0"/>
          </p:cNvCxnSpPr>
          <p:nvPr/>
        </p:nvCxnSpPr>
        <p:spPr>
          <a:xfrm rot="16200000" flipH="1">
            <a:off x="4288334" y="2682292"/>
            <a:ext cx="222075" cy="990"/>
          </a:xfrm>
          <a:prstGeom prst="bentConnector3">
            <a:avLst>
              <a:gd name="adj1" fmla="val 50000"/>
            </a:avLst>
          </a:prstGeom>
          <a:ln w="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接點 78"/>
          <p:cNvCxnSpPr>
            <a:stCxn id="6" idx="2"/>
            <a:endCxn id="39" idx="0"/>
          </p:cNvCxnSpPr>
          <p:nvPr/>
        </p:nvCxnSpPr>
        <p:spPr>
          <a:xfrm rot="5400000">
            <a:off x="3341651" y="3450955"/>
            <a:ext cx="1224136" cy="892294"/>
          </a:xfrm>
          <a:prstGeom prst="bentConnector3">
            <a:avLst>
              <a:gd name="adj1" fmla="val 50000"/>
            </a:avLst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stCxn id="6" idx="2"/>
            <a:endCxn id="40" idx="0"/>
          </p:cNvCxnSpPr>
          <p:nvPr/>
        </p:nvCxnSpPr>
        <p:spPr>
          <a:xfrm rot="16200000" flipH="1">
            <a:off x="4233945" y="3450955"/>
            <a:ext cx="1224136" cy="892294"/>
          </a:xfrm>
          <a:prstGeom prst="bentConnector3">
            <a:avLst>
              <a:gd name="adj1" fmla="val 50000"/>
            </a:avLst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33" y="3346892"/>
            <a:ext cx="1066667" cy="1234286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36" y="3585744"/>
            <a:ext cx="487619" cy="487619"/>
          </a:xfrm>
          <a:prstGeom prst="rect">
            <a:avLst/>
          </a:prstGeom>
        </p:spPr>
      </p:pic>
      <p:pic>
        <p:nvPicPr>
          <p:cNvPr id="93" name="圖片 9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36" y="2863328"/>
            <a:ext cx="487619" cy="487619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36" y="2235144"/>
            <a:ext cx="520237" cy="520237"/>
          </a:xfrm>
          <a:prstGeom prst="rect">
            <a:avLst/>
          </a:prstGeom>
        </p:spPr>
      </p:pic>
      <p:pic>
        <p:nvPicPr>
          <p:cNvPr id="94" name="圖片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36" y="1547185"/>
            <a:ext cx="487619" cy="487619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36" y="4391617"/>
            <a:ext cx="487619" cy="487619"/>
          </a:xfrm>
          <a:prstGeom prst="rect">
            <a:avLst/>
          </a:prstGeom>
        </p:spPr>
      </p:pic>
      <p:sp>
        <p:nvSpPr>
          <p:cNvPr id="98" name="圓角矩形 97"/>
          <p:cNvSpPr/>
          <p:nvPr/>
        </p:nvSpPr>
        <p:spPr>
          <a:xfrm>
            <a:off x="6674449" y="1537268"/>
            <a:ext cx="2146023" cy="513486"/>
          </a:xfrm>
          <a:prstGeom prst="round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高效率團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隊</a:t>
            </a:r>
          </a:p>
        </p:txBody>
      </p:sp>
      <p:sp>
        <p:nvSpPr>
          <p:cNvPr id="111" name="圓角矩形 110"/>
          <p:cNvSpPr/>
          <p:nvPr/>
        </p:nvSpPr>
        <p:spPr>
          <a:xfrm>
            <a:off x="542227" y="1635646"/>
            <a:ext cx="1728192" cy="50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+mn-ea"/>
              </a:rPr>
              <a:t>現場實習計畫</a:t>
            </a:r>
            <a:endParaRPr lang="en-US" altLang="zh-TW" sz="1400" b="1" dirty="0">
              <a:solidFill>
                <a:prstClr val="black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latin typeface="+mn-ea"/>
            </a:endParaRPr>
          </a:p>
          <a:p>
            <a:pPr algn="ctr"/>
            <a:r>
              <a:rPr lang="en-US" altLang="zh-TW" sz="900" dirty="0" smtClean="0">
                <a:latin typeface="+mn-ea"/>
              </a:rPr>
              <a:t>(</a:t>
            </a:r>
            <a:r>
              <a:rPr lang="zh-TW" altLang="en-US" sz="900" dirty="0" smtClean="0">
                <a:latin typeface="+mn-ea"/>
              </a:rPr>
              <a:t>實際執行現場作業</a:t>
            </a:r>
            <a:r>
              <a:rPr lang="en-US" altLang="zh-TW" sz="900" dirty="0" smtClean="0">
                <a:latin typeface="+mn-ea"/>
              </a:rPr>
              <a:t>)</a:t>
            </a:r>
            <a:endParaRPr lang="zh-TW" altLang="en-US" sz="900" dirty="0">
              <a:latin typeface="+mn-ea"/>
            </a:endParaRPr>
          </a:p>
        </p:txBody>
      </p:sp>
      <p:sp>
        <p:nvSpPr>
          <p:cNvPr id="114" name="圓角矩形 113"/>
          <p:cNvSpPr/>
          <p:nvPr/>
        </p:nvSpPr>
        <p:spPr>
          <a:xfrm>
            <a:off x="3640266" y="1567963"/>
            <a:ext cx="1519200" cy="413629"/>
          </a:xfrm>
          <a:prstGeom prst="round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現場作業實</a:t>
            </a:r>
            <a:r>
              <a:rPr lang="zh-TW" altLang="en-US" sz="1400" dirty="0"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習</a:t>
            </a:r>
          </a:p>
        </p:txBody>
      </p:sp>
      <p:sp>
        <p:nvSpPr>
          <p:cNvPr id="123" name="文字方塊 122"/>
          <p:cNvSpPr txBox="1"/>
          <p:nvPr/>
        </p:nvSpPr>
        <p:spPr>
          <a:xfrm>
            <a:off x="6674196" y="2139702"/>
            <a:ext cx="214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團隊合作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Golden Sample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共用元件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endParaRPr lang="en-US" altLang="zh-TW" sz="16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365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1444119" y="1923678"/>
            <a:ext cx="6255822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Autofit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r>
              <a:rPr lang="en-US" altLang="zh-TW" sz="4200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Q &amp; A</a:t>
            </a:r>
            <a:endParaRPr lang="zh-TW" altLang="en-US" sz="4200" b="1" dirty="0">
              <a:solidFill>
                <a:sysClr val="window" lastClr="FFFFFF"/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4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5C70751-DE81-43DB-9051-477BDE6AB460}"/>
              </a:ext>
            </a:extLst>
          </p:cNvPr>
          <p:cNvSpPr txBox="1"/>
          <p:nvPr/>
        </p:nvSpPr>
        <p:spPr>
          <a:xfrm>
            <a:off x="0" y="2639259"/>
            <a:ext cx="9144000" cy="332708"/>
          </a:xfrm>
          <a:prstGeom prst="rect">
            <a:avLst/>
          </a:prstGeom>
          <a:noFill/>
        </p:spPr>
        <p:txBody>
          <a:bodyPr wrap="square" lIns="89934" tIns="42825" rIns="89934" bIns="42825" rtlCol="0">
            <a:spAutoFit/>
          </a:bodyPr>
          <a:lstStyle/>
          <a:p>
            <a:pPr algn="ctr" defTabSz="1186289">
              <a:spcBef>
                <a:spcPts val="400"/>
              </a:spcBef>
              <a:defRPr/>
            </a:pPr>
            <a:r>
              <a:rPr lang="en-US" altLang="zh-TW" sz="1600" b="1" spc="274" dirty="0">
                <a:solidFill>
                  <a:prstClr val="black"/>
                </a:solidFill>
                <a:latin typeface="Calibri"/>
                <a:ea typeface="微軟正黑體"/>
              </a:rPr>
              <a:t>www.aseglobal.com</a:t>
            </a:r>
            <a:endParaRPr lang="zh-TW" altLang="en-US" sz="1600" b="1" spc="274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C563BD-2697-413A-A8AB-A0B92F040433}"/>
              </a:ext>
            </a:extLst>
          </p:cNvPr>
          <p:cNvSpPr txBox="1"/>
          <p:nvPr/>
        </p:nvSpPr>
        <p:spPr>
          <a:xfrm>
            <a:off x="0" y="2075279"/>
            <a:ext cx="9144000" cy="771564"/>
          </a:xfrm>
          <a:prstGeom prst="rect">
            <a:avLst/>
          </a:prstGeom>
          <a:noFill/>
        </p:spPr>
        <p:txBody>
          <a:bodyPr wrap="square" lIns="108780" tIns="54391" rIns="108780" bIns="54391" rtlCol="0">
            <a:spAutoFit/>
          </a:bodyPr>
          <a:lstStyle/>
          <a:p>
            <a:pPr algn="ctr">
              <a:defRPr/>
            </a:pPr>
            <a:r>
              <a:rPr lang="en-US" altLang="zh-TW" sz="4300" b="1" dirty="0">
                <a:solidFill>
                  <a:prstClr val="black"/>
                </a:solidFill>
                <a:latin typeface="Calibri"/>
                <a:ea typeface="微軟正黑體"/>
              </a:rPr>
              <a:t>Thank You</a:t>
            </a:r>
            <a:endParaRPr lang="zh-TW" altLang="en-US" sz="4300" b="1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583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" name="直線接點 3"/>
          <p:cNvCxnSpPr>
            <a:cxnSpLocks noChangeAspect="1"/>
          </p:cNvCxnSpPr>
          <p:nvPr/>
        </p:nvCxnSpPr>
        <p:spPr>
          <a:xfrm>
            <a:off x="539696" y="2614451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>
            <a:cxnSpLocks noChangeAspect="1"/>
          </p:cNvCxnSpPr>
          <p:nvPr/>
        </p:nvCxnSpPr>
        <p:spPr>
          <a:xfrm>
            <a:off x="1331784" y="3190635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>
            <a:cxnSpLocks noChangeAspect="1"/>
          </p:cNvCxnSpPr>
          <p:nvPr/>
        </p:nvCxnSpPr>
        <p:spPr>
          <a:xfrm>
            <a:off x="6516216" y="1323425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>
            <a:cxnSpLocks noChangeAspect="1"/>
          </p:cNvCxnSpPr>
          <p:nvPr/>
        </p:nvCxnSpPr>
        <p:spPr>
          <a:xfrm>
            <a:off x="7380312" y="1943817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584356" y="1563638"/>
            <a:ext cx="478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個人經歷</a:t>
            </a:r>
            <a:r>
              <a:rPr lang="en-US" altLang="zh-TW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組織角色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24516" y="2501483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過去貢獻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49066" y="3437587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未來規劃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-20538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4800" dirty="0"/>
              <a:t>CONTENT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6288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3"/>
          <p:cNvSpPr txBox="1">
            <a:spLocks/>
          </p:cNvSpPr>
          <p:nvPr/>
        </p:nvSpPr>
        <p:spPr>
          <a:xfrm>
            <a:off x="1444119" y="1923678"/>
            <a:ext cx="6255822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rmAutofit fontScale="97500" lnSpcReduction="10000"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pPr marL="0" marR="0" lvl="0" indent="0" algn="ctr" defTabSz="74180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個人經歷</a:t>
            </a:r>
            <a:endParaRPr kumimoji="0" lang="zh-TW" altLang="en-US" sz="43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17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個人經歷</a:t>
            </a:r>
            <a:endParaRPr lang="zh-CN" altLang="en-US" sz="28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微软雅黑"/>
              </a:rPr>
              <a:pPr defTabSz="685783">
                <a:defRPr/>
              </a:p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微软雅黑"/>
            </a:endParaRPr>
          </a:p>
        </p:txBody>
      </p: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02318"/>
              </p:ext>
            </p:extLst>
          </p:nvPr>
        </p:nvGraphicFramePr>
        <p:xfrm>
          <a:off x="827584" y="699542"/>
          <a:ext cx="6120680" cy="15497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64823142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798">
                  <a:extLst>
                    <a:ext uri="{9D8B030D-6E8A-4147-A177-3AD203B41FA5}">
                      <a16:colId xmlns:a16="http://schemas.microsoft.com/office/drawing/2014/main" val="214829206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584707057"/>
                    </a:ext>
                  </a:extLst>
                </a:gridCol>
              </a:tblGrid>
              <a:tr h="293819">
                <a:tc rowSpan="5"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姓名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l" defTabSz="7700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柯明政 </a:t>
                      </a:r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Carl Ko</a:t>
                      </a:r>
                      <a:endParaRPr lang="zh-TW" altLang="en-US" sz="1400" b="1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Calibri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748994"/>
                  </a:ext>
                </a:extLst>
              </a:tr>
              <a:tr h="293819">
                <a:tc vMerge="1">
                  <a:txBody>
                    <a:bodyPr/>
                    <a:lstStyle/>
                    <a:p>
                      <a:endParaRPr lang="zh-TW" altLang="en-US" sz="16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學歷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l" defTabSz="7700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高雄科技大學 系統資訊與控制研究所</a:t>
                      </a:r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(</a:t>
                      </a:r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在職專班</a:t>
                      </a:r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)</a:t>
                      </a:r>
                      <a:endParaRPr lang="zh-TW" altLang="en-US" sz="1400" b="1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Calibri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19">
                <a:tc vMerge="1">
                  <a:txBody>
                    <a:bodyPr/>
                    <a:lstStyle/>
                    <a:p>
                      <a:endParaRPr lang="zh-TW" altLang="en-US" sz="16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入廠日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2000/12/11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年資</a:t>
                      </a:r>
                      <a:endParaRPr lang="en-US" altLang="zh-TW" sz="1400" b="1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21.2Y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19">
                <a:tc vMerge="1">
                  <a:txBody>
                    <a:bodyPr/>
                    <a:lstStyle/>
                    <a:p>
                      <a:endParaRPr lang="zh-TW" altLang="en-US" sz="16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組織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營運後勤資訊部</a:t>
                      </a:r>
                      <a:endParaRPr lang="en-US" altLang="zh-TW" sz="1400" b="1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Calibri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533">
                <a:tc vMerge="1">
                  <a:txBody>
                    <a:bodyPr/>
                    <a:lstStyle/>
                    <a:p>
                      <a:endParaRPr lang="zh-TW" altLang="en-US" sz="16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職稱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專業技術副理</a:t>
                      </a:r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Calibri" pitchFamily="34" charset="0"/>
                        </a:rPr>
                        <a:t>(7.3)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4" name="圖片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77" y="747484"/>
            <a:ext cx="1301359" cy="1433142"/>
          </a:xfrm>
          <a:prstGeom prst="rect">
            <a:avLst/>
          </a:prstGeom>
        </p:spPr>
      </p:pic>
      <p:sp>
        <p:nvSpPr>
          <p:cNvPr id="56" name="Rectangle 36">
            <a:extLst>
              <a:ext uri="{FF2B5EF4-FFF2-40B4-BE49-F238E27FC236}">
                <a16:creationId xmlns:a16="http://schemas.microsoft.com/office/drawing/2014/main" id="{B81B22D4-A610-4B72-B82F-E3FCDEE59E6E}"/>
              </a:ext>
            </a:extLst>
          </p:cNvPr>
          <p:cNvSpPr/>
          <p:nvPr/>
        </p:nvSpPr>
        <p:spPr bwMode="auto">
          <a:xfrm>
            <a:off x="3235392" y="3899766"/>
            <a:ext cx="1073303" cy="1025525"/>
          </a:xfrm>
          <a:prstGeom prst="rect">
            <a:avLst/>
          </a:prstGeom>
          <a:solidFill>
            <a:srgbClr val="3A5C84"/>
          </a:solidFill>
          <a:ln w="12700">
            <a:noFill/>
            <a:round/>
            <a:headEnd/>
            <a:tailEnd/>
          </a:ln>
          <a:scene3d>
            <a:camera prst="isometricTopUp">
              <a:rot lat="19334319" lon="18553889" rev="3806096"/>
            </a:camera>
            <a:lightRig rig="threePt" dir="t"/>
          </a:scene3d>
          <a:sp3d prstMaterial="matte">
            <a:bevelT w="0" h="355600"/>
            <a:bevelB w="0" h="0"/>
          </a:sp3d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Rectangle 39">
            <a:extLst>
              <a:ext uri="{FF2B5EF4-FFF2-40B4-BE49-F238E27FC236}">
                <a16:creationId xmlns:a16="http://schemas.microsoft.com/office/drawing/2014/main" id="{AEA325AB-93A5-40C8-8F6D-77DB622FED63}"/>
              </a:ext>
            </a:extLst>
          </p:cNvPr>
          <p:cNvSpPr/>
          <p:nvPr/>
        </p:nvSpPr>
        <p:spPr bwMode="auto">
          <a:xfrm>
            <a:off x="3995292" y="3289777"/>
            <a:ext cx="1073303" cy="1025525"/>
          </a:xfrm>
          <a:prstGeom prst="rect">
            <a:avLst/>
          </a:prstGeom>
          <a:solidFill>
            <a:srgbClr val="A2B969"/>
          </a:solidFill>
          <a:ln w="12700">
            <a:noFill/>
            <a:round/>
            <a:headEnd/>
            <a:tailEnd/>
          </a:ln>
          <a:scene3d>
            <a:camera prst="isometricTopUp">
              <a:rot lat="19334319" lon="18553889" rev="3806096"/>
            </a:camera>
            <a:lightRig rig="threePt" dir="t"/>
          </a:scene3d>
          <a:sp3d prstMaterial="matte">
            <a:bevelT w="0" h="355600"/>
            <a:bevelB w="0" h="0"/>
          </a:sp3d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Rectangle 40">
            <a:extLst>
              <a:ext uri="{FF2B5EF4-FFF2-40B4-BE49-F238E27FC236}">
                <a16:creationId xmlns:a16="http://schemas.microsoft.com/office/drawing/2014/main" id="{0A1E1A1A-19CE-4480-9074-2E5E9EED8F7F}"/>
              </a:ext>
            </a:extLst>
          </p:cNvPr>
          <p:cNvSpPr/>
          <p:nvPr/>
        </p:nvSpPr>
        <p:spPr bwMode="auto">
          <a:xfrm>
            <a:off x="4755192" y="2679789"/>
            <a:ext cx="1073303" cy="1025525"/>
          </a:xfrm>
          <a:prstGeom prst="rect">
            <a:avLst/>
          </a:prstGeom>
          <a:solidFill>
            <a:srgbClr val="F7931F"/>
          </a:solidFill>
          <a:ln w="12700">
            <a:noFill/>
            <a:round/>
            <a:headEnd/>
            <a:tailEnd/>
          </a:ln>
          <a:scene3d>
            <a:camera prst="isometricTopUp">
              <a:rot lat="19334319" lon="18553889" rev="3806096"/>
            </a:camera>
            <a:lightRig rig="threePt" dir="t"/>
          </a:scene3d>
          <a:sp3d prstMaterial="matte">
            <a:bevelT w="0" h="355600"/>
            <a:bevelB w="0" h="0"/>
          </a:sp3d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Rectangle 41">
            <a:extLst>
              <a:ext uri="{FF2B5EF4-FFF2-40B4-BE49-F238E27FC236}">
                <a16:creationId xmlns:a16="http://schemas.microsoft.com/office/drawing/2014/main" id="{029A2A97-A7A1-4931-9C9B-C6233A02CD4E}"/>
              </a:ext>
            </a:extLst>
          </p:cNvPr>
          <p:cNvSpPr/>
          <p:nvPr/>
        </p:nvSpPr>
        <p:spPr bwMode="auto">
          <a:xfrm>
            <a:off x="5515093" y="2067694"/>
            <a:ext cx="1073303" cy="1025525"/>
          </a:xfrm>
          <a:prstGeom prst="rect">
            <a:avLst/>
          </a:prstGeom>
          <a:solidFill>
            <a:srgbClr val="FFCC4C"/>
          </a:solidFill>
          <a:ln w="12700">
            <a:noFill/>
            <a:round/>
            <a:headEnd/>
            <a:tailEnd/>
          </a:ln>
          <a:scene3d>
            <a:camera prst="isometricTopUp">
              <a:rot lat="19334319" lon="18553889" rev="3806096"/>
            </a:camera>
            <a:lightRig rig="threePt" dir="t"/>
          </a:scene3d>
          <a:sp3d prstMaterial="matte">
            <a:bevelT w="0" h="355600"/>
            <a:bevelB w="0" h="0"/>
          </a:sp3d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Freeform: Shape 24">
            <a:extLst>
              <a:ext uri="{FF2B5EF4-FFF2-40B4-BE49-F238E27FC236}">
                <a16:creationId xmlns:a16="http://schemas.microsoft.com/office/drawing/2014/main" id="{D64E8CCF-46EC-4FE8-9358-091100EA96D6}"/>
              </a:ext>
            </a:extLst>
          </p:cNvPr>
          <p:cNvSpPr/>
          <p:nvPr/>
        </p:nvSpPr>
        <p:spPr>
          <a:xfrm>
            <a:off x="3535151" y="4257354"/>
            <a:ext cx="460712" cy="308188"/>
          </a:xfrm>
          <a:custGeom>
            <a:avLst/>
            <a:gdLst>
              <a:gd name="connsiteX0" fmla="*/ 612510 w 1060543"/>
              <a:gd name="connsiteY0" fmla="*/ 101502 h 709438"/>
              <a:gd name="connsiteX1" fmla="*/ 746089 w 1060543"/>
              <a:gd name="connsiteY1" fmla="*/ 117600 h 709438"/>
              <a:gd name="connsiteX2" fmla="*/ 831733 w 1060543"/>
              <a:gd name="connsiteY2" fmla="*/ 217305 h 709438"/>
              <a:gd name="connsiteX3" fmla="*/ 831733 w 1060543"/>
              <a:gd name="connsiteY3" fmla="*/ 658307 h 709438"/>
              <a:gd name="connsiteX4" fmla="*/ 780602 w 1060543"/>
              <a:gd name="connsiteY4" fmla="*/ 709438 h 709438"/>
              <a:gd name="connsiteX5" fmla="*/ 729472 w 1060543"/>
              <a:gd name="connsiteY5" fmla="*/ 658307 h 709438"/>
              <a:gd name="connsiteX6" fmla="*/ 729472 w 1060543"/>
              <a:gd name="connsiteY6" fmla="*/ 325958 h 709438"/>
              <a:gd name="connsiteX7" fmla="*/ 477653 w 1060543"/>
              <a:gd name="connsiteY7" fmla="*/ 325958 h 709438"/>
              <a:gd name="connsiteX8" fmla="*/ 579915 w 1060543"/>
              <a:gd name="connsiteY8" fmla="*/ 398819 h 709438"/>
              <a:gd name="connsiteX9" fmla="*/ 595254 w 1060543"/>
              <a:gd name="connsiteY9" fmla="*/ 464011 h 709438"/>
              <a:gd name="connsiteX10" fmla="*/ 480210 w 1060543"/>
              <a:gd name="connsiteY10" fmla="*/ 681316 h 709438"/>
              <a:gd name="connsiteX11" fmla="*/ 435470 w 1060543"/>
              <a:gd name="connsiteY11" fmla="*/ 708160 h 709438"/>
              <a:gd name="connsiteX12" fmla="*/ 411183 w 1060543"/>
              <a:gd name="connsiteY12" fmla="*/ 701768 h 709438"/>
              <a:gd name="connsiteX13" fmla="*/ 389453 w 1060543"/>
              <a:gd name="connsiteY13" fmla="*/ 632742 h 709438"/>
              <a:gd name="connsiteX14" fmla="*/ 482766 w 1060543"/>
              <a:gd name="connsiteY14" fmla="*/ 455063 h 709438"/>
              <a:gd name="connsiteX15" fmla="*/ 344714 w 1060543"/>
              <a:gd name="connsiteY15" fmla="*/ 355358 h 709438"/>
              <a:gd name="connsiteX16" fmla="*/ 344714 w 1060543"/>
              <a:gd name="connsiteY16" fmla="*/ 541985 h 709438"/>
              <a:gd name="connsiteX17" fmla="*/ 315314 w 1060543"/>
              <a:gd name="connsiteY17" fmla="*/ 588003 h 709438"/>
              <a:gd name="connsiteX18" fmla="*/ 72442 w 1060543"/>
              <a:gd name="connsiteY18" fmla="*/ 703047 h 709438"/>
              <a:gd name="connsiteX19" fmla="*/ 50712 w 1060543"/>
              <a:gd name="connsiteY19" fmla="*/ 708160 h 709438"/>
              <a:gd name="connsiteX20" fmla="*/ 4694 w 1060543"/>
              <a:gd name="connsiteY20" fmla="*/ 678760 h 709438"/>
              <a:gd name="connsiteX21" fmla="*/ 28981 w 1060543"/>
              <a:gd name="connsiteY21" fmla="*/ 611012 h 709438"/>
              <a:gd name="connsiteX22" fmla="*/ 242452 w 1060543"/>
              <a:gd name="connsiteY22" fmla="*/ 510029 h 709438"/>
              <a:gd name="connsiteX23" fmla="*/ 242452 w 1060543"/>
              <a:gd name="connsiteY23" fmla="*/ 295280 h 709438"/>
              <a:gd name="connsiteX24" fmla="*/ 307644 w 1060543"/>
              <a:gd name="connsiteY24" fmla="*/ 191739 h 709438"/>
              <a:gd name="connsiteX25" fmla="*/ 612510 w 1060543"/>
              <a:gd name="connsiteY25" fmla="*/ 101502 h 709438"/>
              <a:gd name="connsiteX26" fmla="*/ 958281 w 1060543"/>
              <a:gd name="connsiteY26" fmla="*/ 0 h 709438"/>
              <a:gd name="connsiteX27" fmla="*/ 1060543 w 1060543"/>
              <a:gd name="connsiteY27" fmla="*/ 102262 h 709438"/>
              <a:gd name="connsiteX28" fmla="*/ 958281 w 1060543"/>
              <a:gd name="connsiteY28" fmla="*/ 204523 h 709438"/>
              <a:gd name="connsiteX29" fmla="*/ 856019 w 1060543"/>
              <a:gd name="connsiteY29" fmla="*/ 102262 h 709438"/>
              <a:gd name="connsiteX30" fmla="*/ 958281 w 1060543"/>
              <a:gd name="connsiteY30" fmla="*/ 0 h 70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60543" h="709438">
                <a:moveTo>
                  <a:pt x="612510" y="101502"/>
                </a:moveTo>
                <a:cubicBezTo>
                  <a:pt x="655492" y="100343"/>
                  <a:pt x="700391" y="104818"/>
                  <a:pt x="746089" y="117600"/>
                </a:cubicBezTo>
                <a:cubicBezTo>
                  <a:pt x="793385" y="125270"/>
                  <a:pt x="830455" y="167452"/>
                  <a:pt x="831733" y="217305"/>
                </a:cubicBezTo>
                <a:lnTo>
                  <a:pt x="831733" y="658307"/>
                </a:lnTo>
                <a:cubicBezTo>
                  <a:pt x="831733" y="686429"/>
                  <a:pt x="808724" y="709438"/>
                  <a:pt x="780602" y="709438"/>
                </a:cubicBezTo>
                <a:cubicBezTo>
                  <a:pt x="752480" y="709438"/>
                  <a:pt x="729472" y="686429"/>
                  <a:pt x="729472" y="658307"/>
                </a:cubicBezTo>
                <a:lnTo>
                  <a:pt x="729472" y="325958"/>
                </a:lnTo>
                <a:lnTo>
                  <a:pt x="477653" y="325958"/>
                </a:lnTo>
                <a:lnTo>
                  <a:pt x="579915" y="398819"/>
                </a:lnTo>
                <a:cubicBezTo>
                  <a:pt x="600367" y="412880"/>
                  <a:pt x="606758" y="441002"/>
                  <a:pt x="595254" y="464011"/>
                </a:cubicBezTo>
                <a:lnTo>
                  <a:pt x="480210" y="681316"/>
                </a:lnTo>
                <a:cubicBezTo>
                  <a:pt x="471262" y="697934"/>
                  <a:pt x="453366" y="708160"/>
                  <a:pt x="435470" y="708160"/>
                </a:cubicBezTo>
                <a:cubicBezTo>
                  <a:pt x="426523" y="708160"/>
                  <a:pt x="418853" y="705603"/>
                  <a:pt x="411183" y="701768"/>
                </a:cubicBezTo>
                <a:cubicBezTo>
                  <a:pt x="385618" y="688986"/>
                  <a:pt x="376670" y="658307"/>
                  <a:pt x="389453" y="632742"/>
                </a:cubicBezTo>
                <a:lnTo>
                  <a:pt x="482766" y="455063"/>
                </a:lnTo>
                <a:lnTo>
                  <a:pt x="344714" y="355358"/>
                </a:lnTo>
                <a:lnTo>
                  <a:pt x="344714" y="541985"/>
                </a:lnTo>
                <a:cubicBezTo>
                  <a:pt x="344714" y="561159"/>
                  <a:pt x="333209" y="579055"/>
                  <a:pt x="315314" y="588003"/>
                </a:cubicBezTo>
                <a:lnTo>
                  <a:pt x="72442" y="703047"/>
                </a:lnTo>
                <a:cubicBezTo>
                  <a:pt x="66051" y="706882"/>
                  <a:pt x="58381" y="708160"/>
                  <a:pt x="50712" y="708160"/>
                </a:cubicBezTo>
                <a:cubicBezTo>
                  <a:pt x="31538" y="708160"/>
                  <a:pt x="13642" y="696655"/>
                  <a:pt x="4694" y="678760"/>
                </a:cubicBezTo>
                <a:cubicBezTo>
                  <a:pt x="-6810" y="653194"/>
                  <a:pt x="3416" y="622516"/>
                  <a:pt x="28981" y="611012"/>
                </a:cubicBezTo>
                <a:lnTo>
                  <a:pt x="242452" y="510029"/>
                </a:lnTo>
                <a:lnTo>
                  <a:pt x="242452" y="295280"/>
                </a:lnTo>
                <a:cubicBezTo>
                  <a:pt x="242452" y="249261"/>
                  <a:pt x="269296" y="210913"/>
                  <a:pt x="307644" y="191739"/>
                </a:cubicBezTo>
                <a:cubicBezTo>
                  <a:pt x="371877" y="159144"/>
                  <a:pt x="483565" y="104977"/>
                  <a:pt x="612510" y="101502"/>
                </a:cubicBezTo>
                <a:close/>
                <a:moveTo>
                  <a:pt x="958281" y="0"/>
                </a:moveTo>
                <a:cubicBezTo>
                  <a:pt x="1014759" y="0"/>
                  <a:pt x="1060543" y="45784"/>
                  <a:pt x="1060543" y="102262"/>
                </a:cubicBezTo>
                <a:cubicBezTo>
                  <a:pt x="1060543" y="158740"/>
                  <a:pt x="1014759" y="204523"/>
                  <a:pt x="958281" y="204523"/>
                </a:cubicBezTo>
                <a:cubicBezTo>
                  <a:pt x="901803" y="204523"/>
                  <a:pt x="856019" y="158740"/>
                  <a:pt x="856019" y="102262"/>
                </a:cubicBezTo>
                <a:cubicBezTo>
                  <a:pt x="856019" y="45784"/>
                  <a:pt x="901803" y="0"/>
                  <a:pt x="95828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Freeform: Shape 23">
            <a:extLst>
              <a:ext uri="{FF2B5EF4-FFF2-40B4-BE49-F238E27FC236}">
                <a16:creationId xmlns:a16="http://schemas.microsoft.com/office/drawing/2014/main" id="{049B738D-2D3D-4264-96CE-ABB8C9CC3B00}"/>
              </a:ext>
            </a:extLst>
          </p:cNvPr>
          <p:cNvSpPr/>
          <p:nvPr/>
        </p:nvSpPr>
        <p:spPr>
          <a:xfrm>
            <a:off x="4363354" y="3517563"/>
            <a:ext cx="311174" cy="477552"/>
          </a:xfrm>
          <a:custGeom>
            <a:avLst/>
            <a:gdLst>
              <a:gd name="connsiteX0" fmla="*/ 385108 w 716312"/>
              <a:gd name="connsiteY0" fmla="*/ 230088 h 1099310"/>
              <a:gd name="connsiteX1" fmla="*/ 474587 w 716312"/>
              <a:gd name="connsiteY1" fmla="*/ 283775 h 1099310"/>
              <a:gd name="connsiteX2" fmla="*/ 550004 w 716312"/>
              <a:gd name="connsiteY2" fmla="*/ 457619 h 1099310"/>
              <a:gd name="connsiteX3" fmla="*/ 681666 w 716312"/>
              <a:gd name="connsiteY3" fmla="*/ 501081 h 1099310"/>
              <a:gd name="connsiteX4" fmla="*/ 713622 w 716312"/>
              <a:gd name="connsiteY4" fmla="*/ 566273 h 1099310"/>
              <a:gd name="connsiteX5" fmla="*/ 665048 w 716312"/>
              <a:gd name="connsiteY5" fmla="*/ 600786 h 1099310"/>
              <a:gd name="connsiteX6" fmla="*/ 648431 w 716312"/>
              <a:gd name="connsiteY6" fmla="*/ 598230 h 1099310"/>
              <a:gd name="connsiteX7" fmla="*/ 495039 w 716312"/>
              <a:gd name="connsiteY7" fmla="*/ 547099 h 1099310"/>
              <a:gd name="connsiteX8" fmla="*/ 464360 w 716312"/>
              <a:gd name="connsiteY8" fmla="*/ 518977 h 1099310"/>
              <a:gd name="connsiteX9" fmla="*/ 440073 w 716312"/>
              <a:gd name="connsiteY9" fmla="*/ 462732 h 1099310"/>
              <a:gd name="connsiteX10" fmla="*/ 405560 w 716312"/>
              <a:gd name="connsiteY10" fmla="*/ 635299 h 1099310"/>
              <a:gd name="connsiteX11" fmla="*/ 529552 w 716312"/>
              <a:gd name="connsiteY11" fmla="*/ 726056 h 1099310"/>
              <a:gd name="connsiteX12" fmla="*/ 550004 w 716312"/>
              <a:gd name="connsiteY12" fmla="*/ 766961 h 1099310"/>
              <a:gd name="connsiteX13" fmla="*/ 550004 w 716312"/>
              <a:gd name="connsiteY13" fmla="*/ 1048179 h 1099310"/>
              <a:gd name="connsiteX14" fmla="*/ 498874 w 716312"/>
              <a:gd name="connsiteY14" fmla="*/ 1099310 h 1099310"/>
              <a:gd name="connsiteX15" fmla="*/ 447743 w 716312"/>
              <a:gd name="connsiteY15" fmla="*/ 1048179 h 1099310"/>
              <a:gd name="connsiteX16" fmla="*/ 447743 w 716312"/>
              <a:gd name="connsiteY16" fmla="*/ 792526 h 1099310"/>
              <a:gd name="connsiteX17" fmla="*/ 309689 w 716312"/>
              <a:gd name="connsiteY17" fmla="*/ 692821 h 1099310"/>
              <a:gd name="connsiteX18" fmla="*/ 279012 w 716312"/>
              <a:gd name="connsiteY18" fmla="*/ 841100 h 1099310"/>
              <a:gd name="connsiteX19" fmla="*/ 268786 w 716312"/>
              <a:gd name="connsiteY19" fmla="*/ 862831 h 1099310"/>
              <a:gd name="connsiteX20" fmla="*/ 89828 w 716312"/>
              <a:gd name="connsiteY20" fmla="*/ 1080136 h 1099310"/>
              <a:gd name="connsiteX21" fmla="*/ 50201 w 716312"/>
              <a:gd name="connsiteY21" fmla="*/ 1099310 h 1099310"/>
              <a:gd name="connsiteX22" fmla="*/ 18245 w 716312"/>
              <a:gd name="connsiteY22" fmla="*/ 1087805 h 1099310"/>
              <a:gd name="connsiteX23" fmla="*/ 11853 w 716312"/>
              <a:gd name="connsiteY23" fmla="*/ 1016222 h 1099310"/>
              <a:gd name="connsiteX24" fmla="*/ 183141 w 716312"/>
              <a:gd name="connsiteY24" fmla="*/ 807865 h 1099310"/>
              <a:gd name="connsiteX25" fmla="*/ 271342 w 716312"/>
              <a:gd name="connsiteY25" fmla="*/ 377089 h 1099310"/>
              <a:gd name="connsiteX26" fmla="*/ 217655 w 716312"/>
              <a:gd name="connsiteY26" fmla="*/ 397541 h 1099310"/>
              <a:gd name="connsiteX27" fmla="*/ 165245 w 716312"/>
              <a:gd name="connsiteY27" fmla="*/ 530481 h 1099310"/>
              <a:gd name="connsiteX28" fmla="*/ 117949 w 716312"/>
              <a:gd name="connsiteY28" fmla="*/ 562438 h 1099310"/>
              <a:gd name="connsiteX29" fmla="*/ 98775 w 716312"/>
              <a:gd name="connsiteY29" fmla="*/ 558603 h 1099310"/>
              <a:gd name="connsiteX30" fmla="*/ 70654 w 716312"/>
              <a:gd name="connsiteY30" fmla="*/ 492132 h 1099310"/>
              <a:gd name="connsiteX31" fmla="*/ 134567 w 716312"/>
              <a:gd name="connsiteY31" fmla="*/ 338741 h 1099310"/>
              <a:gd name="connsiteX32" fmla="*/ 162689 w 716312"/>
              <a:gd name="connsiteY32" fmla="*/ 310619 h 1099310"/>
              <a:gd name="connsiteX33" fmla="*/ 341646 w 716312"/>
              <a:gd name="connsiteY33" fmla="*/ 240314 h 1099310"/>
              <a:gd name="connsiteX34" fmla="*/ 385108 w 716312"/>
              <a:gd name="connsiteY34" fmla="*/ 230088 h 1099310"/>
              <a:gd name="connsiteX35" fmla="*/ 422178 w 716312"/>
              <a:gd name="connsiteY35" fmla="*/ 0 h 1099310"/>
              <a:gd name="connsiteX36" fmla="*/ 524440 w 716312"/>
              <a:gd name="connsiteY36" fmla="*/ 102261 h 1099310"/>
              <a:gd name="connsiteX37" fmla="*/ 422178 w 716312"/>
              <a:gd name="connsiteY37" fmla="*/ 204524 h 1099310"/>
              <a:gd name="connsiteX38" fmla="*/ 319916 w 716312"/>
              <a:gd name="connsiteY38" fmla="*/ 102261 h 1099310"/>
              <a:gd name="connsiteX39" fmla="*/ 422178 w 716312"/>
              <a:gd name="connsiteY39" fmla="*/ 0 h 109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16312" h="1099310">
                <a:moveTo>
                  <a:pt x="385108" y="230088"/>
                </a:moveTo>
                <a:cubicBezTo>
                  <a:pt x="423456" y="230088"/>
                  <a:pt x="456691" y="251819"/>
                  <a:pt x="474587" y="283775"/>
                </a:cubicBezTo>
                <a:cubicBezTo>
                  <a:pt x="477143" y="288888"/>
                  <a:pt x="550004" y="457619"/>
                  <a:pt x="550004" y="457619"/>
                </a:cubicBezTo>
                <a:lnTo>
                  <a:pt x="681666" y="501081"/>
                </a:lnTo>
                <a:cubicBezTo>
                  <a:pt x="708509" y="510029"/>
                  <a:pt x="722570" y="539429"/>
                  <a:pt x="713622" y="566273"/>
                </a:cubicBezTo>
                <a:cubicBezTo>
                  <a:pt x="705953" y="586725"/>
                  <a:pt x="686779" y="600786"/>
                  <a:pt x="665048" y="600786"/>
                </a:cubicBezTo>
                <a:cubicBezTo>
                  <a:pt x="658657" y="600786"/>
                  <a:pt x="653544" y="599508"/>
                  <a:pt x="648431" y="598230"/>
                </a:cubicBezTo>
                <a:lnTo>
                  <a:pt x="495039" y="547099"/>
                </a:lnTo>
                <a:cubicBezTo>
                  <a:pt x="480978" y="541986"/>
                  <a:pt x="470752" y="531760"/>
                  <a:pt x="464360" y="518977"/>
                </a:cubicBezTo>
                <a:lnTo>
                  <a:pt x="440073" y="462732"/>
                </a:lnTo>
                <a:lnTo>
                  <a:pt x="405560" y="635299"/>
                </a:lnTo>
                <a:lnTo>
                  <a:pt x="529552" y="726056"/>
                </a:lnTo>
                <a:cubicBezTo>
                  <a:pt x="542335" y="735004"/>
                  <a:pt x="550004" y="750343"/>
                  <a:pt x="550004" y="766961"/>
                </a:cubicBezTo>
                <a:lnTo>
                  <a:pt x="550004" y="1048179"/>
                </a:lnTo>
                <a:cubicBezTo>
                  <a:pt x="550004" y="1076301"/>
                  <a:pt x="526995" y="1099310"/>
                  <a:pt x="498874" y="1099310"/>
                </a:cubicBezTo>
                <a:cubicBezTo>
                  <a:pt x="470752" y="1099310"/>
                  <a:pt x="447743" y="1076301"/>
                  <a:pt x="447743" y="1048179"/>
                </a:cubicBezTo>
                <a:lnTo>
                  <a:pt x="447743" y="792526"/>
                </a:lnTo>
                <a:lnTo>
                  <a:pt x="309689" y="692821"/>
                </a:lnTo>
                <a:lnTo>
                  <a:pt x="279012" y="841100"/>
                </a:lnTo>
                <a:cubicBezTo>
                  <a:pt x="277734" y="848770"/>
                  <a:pt x="273899" y="856439"/>
                  <a:pt x="268786" y="862831"/>
                </a:cubicBezTo>
                <a:lnTo>
                  <a:pt x="89828" y="1080136"/>
                </a:lnTo>
                <a:cubicBezTo>
                  <a:pt x="79601" y="1092918"/>
                  <a:pt x="65541" y="1099310"/>
                  <a:pt x="50201" y="1099310"/>
                </a:cubicBezTo>
                <a:cubicBezTo>
                  <a:pt x="38697" y="1099310"/>
                  <a:pt x="27193" y="1095475"/>
                  <a:pt x="18245" y="1087805"/>
                </a:cubicBezTo>
                <a:cubicBezTo>
                  <a:pt x="-3486" y="1069910"/>
                  <a:pt x="-6042" y="1037953"/>
                  <a:pt x="11853" y="1016222"/>
                </a:cubicBezTo>
                <a:lnTo>
                  <a:pt x="183141" y="807865"/>
                </a:lnTo>
                <a:lnTo>
                  <a:pt x="271342" y="377089"/>
                </a:lnTo>
                <a:lnTo>
                  <a:pt x="217655" y="397541"/>
                </a:lnTo>
                <a:lnTo>
                  <a:pt x="165245" y="530481"/>
                </a:lnTo>
                <a:cubicBezTo>
                  <a:pt x="157576" y="550934"/>
                  <a:pt x="138402" y="562438"/>
                  <a:pt x="117949" y="562438"/>
                </a:cubicBezTo>
                <a:cubicBezTo>
                  <a:pt x="111558" y="562438"/>
                  <a:pt x="105167" y="561160"/>
                  <a:pt x="98775" y="558603"/>
                </a:cubicBezTo>
                <a:cubicBezTo>
                  <a:pt x="71932" y="548377"/>
                  <a:pt x="60427" y="517699"/>
                  <a:pt x="70654" y="492132"/>
                </a:cubicBezTo>
                <a:lnTo>
                  <a:pt x="134567" y="338741"/>
                </a:lnTo>
                <a:cubicBezTo>
                  <a:pt x="139680" y="325958"/>
                  <a:pt x="149906" y="315732"/>
                  <a:pt x="162689" y="310619"/>
                </a:cubicBezTo>
                <a:lnTo>
                  <a:pt x="341646" y="240314"/>
                </a:lnTo>
                <a:cubicBezTo>
                  <a:pt x="354430" y="233923"/>
                  <a:pt x="369769" y="230088"/>
                  <a:pt x="385108" y="230088"/>
                </a:cubicBezTo>
                <a:close/>
                <a:moveTo>
                  <a:pt x="422178" y="0"/>
                </a:moveTo>
                <a:cubicBezTo>
                  <a:pt x="478656" y="0"/>
                  <a:pt x="524440" y="45784"/>
                  <a:pt x="524440" y="102261"/>
                </a:cubicBezTo>
                <a:cubicBezTo>
                  <a:pt x="524440" y="158740"/>
                  <a:pt x="478656" y="204524"/>
                  <a:pt x="422178" y="204524"/>
                </a:cubicBezTo>
                <a:cubicBezTo>
                  <a:pt x="365700" y="204524"/>
                  <a:pt x="319916" y="158740"/>
                  <a:pt x="319916" y="102261"/>
                </a:cubicBezTo>
                <a:cubicBezTo>
                  <a:pt x="319916" y="45784"/>
                  <a:pt x="365700" y="0"/>
                  <a:pt x="422178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Freeform: Shape 22">
            <a:extLst>
              <a:ext uri="{FF2B5EF4-FFF2-40B4-BE49-F238E27FC236}">
                <a16:creationId xmlns:a16="http://schemas.microsoft.com/office/drawing/2014/main" id="{113F7B8E-BE6F-43F5-814A-79DE174DC7DD}"/>
              </a:ext>
            </a:extLst>
          </p:cNvPr>
          <p:cNvSpPr/>
          <p:nvPr/>
        </p:nvSpPr>
        <p:spPr>
          <a:xfrm>
            <a:off x="5080547" y="2928124"/>
            <a:ext cx="419354" cy="477551"/>
          </a:xfrm>
          <a:custGeom>
            <a:avLst/>
            <a:gdLst>
              <a:gd name="connsiteX0" fmla="*/ 383480 w 965338"/>
              <a:gd name="connsiteY0" fmla="*/ 217305 h 1099308"/>
              <a:gd name="connsiteX1" fmla="*/ 600785 w 965338"/>
              <a:gd name="connsiteY1" fmla="*/ 217305 h 1099308"/>
              <a:gd name="connsiteX2" fmla="*/ 627628 w 965338"/>
              <a:gd name="connsiteY2" fmla="*/ 224975 h 1099308"/>
              <a:gd name="connsiteX3" fmla="*/ 824481 w 965338"/>
              <a:gd name="connsiteY3" fmla="*/ 348966 h 1099308"/>
              <a:gd name="connsiteX4" fmla="*/ 869221 w 965338"/>
              <a:gd name="connsiteY4" fmla="*/ 264601 h 1099308"/>
              <a:gd name="connsiteX5" fmla="*/ 938247 w 965338"/>
              <a:gd name="connsiteY5" fmla="*/ 242870 h 1099308"/>
              <a:gd name="connsiteX6" fmla="*/ 958699 w 965338"/>
              <a:gd name="connsiteY6" fmla="*/ 311897 h 1099308"/>
              <a:gd name="connsiteX7" fmla="*/ 888395 w 965338"/>
              <a:gd name="connsiteY7" fmla="*/ 446115 h 1099308"/>
              <a:gd name="connsiteX8" fmla="*/ 856438 w 965338"/>
              <a:gd name="connsiteY8" fmla="*/ 471680 h 1099308"/>
              <a:gd name="connsiteX9" fmla="*/ 815534 w 965338"/>
              <a:gd name="connsiteY9" fmla="*/ 465289 h 1099308"/>
              <a:gd name="connsiteX10" fmla="*/ 667255 w 965338"/>
              <a:gd name="connsiteY10" fmla="*/ 371975 h 1099308"/>
              <a:gd name="connsiteX11" fmla="*/ 536872 w 965338"/>
              <a:gd name="connsiteY11" fmla="*/ 614846 h 1099308"/>
              <a:gd name="connsiteX12" fmla="*/ 660863 w 965338"/>
              <a:gd name="connsiteY12" fmla="*/ 729890 h 1099308"/>
              <a:gd name="connsiteX13" fmla="*/ 677481 w 965338"/>
              <a:gd name="connsiteY13" fmla="*/ 769516 h 1099308"/>
              <a:gd name="connsiteX14" fmla="*/ 664698 w 965338"/>
              <a:gd name="connsiteY14" fmla="*/ 1050734 h 1099308"/>
              <a:gd name="connsiteX15" fmla="*/ 613568 w 965338"/>
              <a:gd name="connsiteY15" fmla="*/ 1099308 h 1099308"/>
              <a:gd name="connsiteX16" fmla="*/ 611011 w 965338"/>
              <a:gd name="connsiteY16" fmla="*/ 1099308 h 1099308"/>
              <a:gd name="connsiteX17" fmla="*/ 563715 w 965338"/>
              <a:gd name="connsiteY17" fmla="*/ 1045621 h 1099308"/>
              <a:gd name="connsiteX18" fmla="*/ 575220 w 965338"/>
              <a:gd name="connsiteY18" fmla="*/ 788690 h 1099308"/>
              <a:gd name="connsiteX19" fmla="*/ 428219 w 965338"/>
              <a:gd name="connsiteY19" fmla="*/ 651915 h 1099308"/>
              <a:gd name="connsiteX20" fmla="*/ 338740 w 965338"/>
              <a:gd name="connsiteY20" fmla="*/ 816812 h 1099308"/>
              <a:gd name="connsiteX21" fmla="*/ 294001 w 965338"/>
              <a:gd name="connsiteY21" fmla="*/ 843655 h 1099308"/>
              <a:gd name="connsiteX22" fmla="*/ 51131 w 965338"/>
              <a:gd name="connsiteY22" fmla="*/ 843655 h 1099308"/>
              <a:gd name="connsiteX23" fmla="*/ 0 w 965338"/>
              <a:gd name="connsiteY23" fmla="*/ 792525 h 1099308"/>
              <a:gd name="connsiteX24" fmla="*/ 51131 w 965338"/>
              <a:gd name="connsiteY24" fmla="*/ 741394 h 1099308"/>
              <a:gd name="connsiteX25" fmla="*/ 263323 w 965338"/>
              <a:gd name="connsiteY25" fmla="*/ 741394 h 1099308"/>
              <a:gd name="connsiteX26" fmla="*/ 489576 w 965338"/>
              <a:gd name="connsiteY26" fmla="*/ 319566 h 1099308"/>
              <a:gd name="connsiteX27" fmla="*/ 414158 w 965338"/>
              <a:gd name="connsiteY27" fmla="*/ 319566 h 1099308"/>
              <a:gd name="connsiteX28" fmla="*/ 345132 w 965338"/>
              <a:gd name="connsiteY28" fmla="*/ 446115 h 1099308"/>
              <a:gd name="connsiteX29" fmla="*/ 300392 w 965338"/>
              <a:gd name="connsiteY29" fmla="*/ 472958 h 1099308"/>
              <a:gd name="connsiteX30" fmla="*/ 276105 w 965338"/>
              <a:gd name="connsiteY30" fmla="*/ 466567 h 1099308"/>
              <a:gd name="connsiteX31" fmla="*/ 255653 w 965338"/>
              <a:gd name="connsiteY31" fmla="*/ 397540 h 1099308"/>
              <a:gd name="connsiteX32" fmla="*/ 338740 w 965338"/>
              <a:gd name="connsiteY32" fmla="*/ 244149 h 1099308"/>
              <a:gd name="connsiteX33" fmla="*/ 383480 w 965338"/>
              <a:gd name="connsiteY33" fmla="*/ 217305 h 1099308"/>
              <a:gd name="connsiteX34" fmla="*/ 690263 w 965338"/>
              <a:gd name="connsiteY34" fmla="*/ 0 h 1099308"/>
              <a:gd name="connsiteX35" fmla="*/ 792525 w 965338"/>
              <a:gd name="connsiteY35" fmla="*/ 102262 h 1099308"/>
              <a:gd name="connsiteX36" fmla="*/ 690263 w 965338"/>
              <a:gd name="connsiteY36" fmla="*/ 204524 h 1099308"/>
              <a:gd name="connsiteX37" fmla="*/ 588002 w 965338"/>
              <a:gd name="connsiteY37" fmla="*/ 102262 h 1099308"/>
              <a:gd name="connsiteX38" fmla="*/ 690263 w 965338"/>
              <a:gd name="connsiteY38" fmla="*/ 0 h 109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65338" h="1099308">
                <a:moveTo>
                  <a:pt x="383480" y="217305"/>
                </a:moveTo>
                <a:lnTo>
                  <a:pt x="600785" y="217305"/>
                </a:lnTo>
                <a:cubicBezTo>
                  <a:pt x="611011" y="217305"/>
                  <a:pt x="619959" y="219862"/>
                  <a:pt x="627628" y="224975"/>
                </a:cubicBezTo>
                <a:lnTo>
                  <a:pt x="824481" y="348966"/>
                </a:lnTo>
                <a:lnTo>
                  <a:pt x="869221" y="264601"/>
                </a:lnTo>
                <a:cubicBezTo>
                  <a:pt x="882003" y="239036"/>
                  <a:pt x="912682" y="230088"/>
                  <a:pt x="938247" y="242870"/>
                </a:cubicBezTo>
                <a:cubicBezTo>
                  <a:pt x="963812" y="256931"/>
                  <a:pt x="972760" y="287610"/>
                  <a:pt x="958699" y="311897"/>
                </a:cubicBezTo>
                <a:lnTo>
                  <a:pt x="888395" y="446115"/>
                </a:lnTo>
                <a:cubicBezTo>
                  <a:pt x="882003" y="458897"/>
                  <a:pt x="870499" y="467845"/>
                  <a:pt x="856438" y="471680"/>
                </a:cubicBezTo>
                <a:cubicBezTo>
                  <a:pt x="842377" y="475515"/>
                  <a:pt x="827038" y="472958"/>
                  <a:pt x="815534" y="465289"/>
                </a:cubicBezTo>
                <a:lnTo>
                  <a:pt x="667255" y="371975"/>
                </a:lnTo>
                <a:lnTo>
                  <a:pt x="536872" y="614846"/>
                </a:lnTo>
                <a:lnTo>
                  <a:pt x="660863" y="729890"/>
                </a:lnTo>
                <a:cubicBezTo>
                  <a:pt x="672368" y="740116"/>
                  <a:pt x="678759" y="754177"/>
                  <a:pt x="677481" y="769516"/>
                </a:cubicBezTo>
                <a:lnTo>
                  <a:pt x="664698" y="1050734"/>
                </a:lnTo>
                <a:cubicBezTo>
                  <a:pt x="663420" y="1077578"/>
                  <a:pt x="640411" y="1099308"/>
                  <a:pt x="613568" y="1099308"/>
                </a:cubicBezTo>
                <a:cubicBezTo>
                  <a:pt x="612289" y="1099308"/>
                  <a:pt x="612289" y="1099308"/>
                  <a:pt x="611011" y="1099308"/>
                </a:cubicBezTo>
                <a:cubicBezTo>
                  <a:pt x="582889" y="1098030"/>
                  <a:pt x="561159" y="1073743"/>
                  <a:pt x="563715" y="1045621"/>
                </a:cubicBezTo>
                <a:lnTo>
                  <a:pt x="575220" y="788690"/>
                </a:lnTo>
                <a:lnTo>
                  <a:pt x="428219" y="651915"/>
                </a:lnTo>
                <a:lnTo>
                  <a:pt x="338740" y="816812"/>
                </a:lnTo>
                <a:cubicBezTo>
                  <a:pt x="329793" y="833429"/>
                  <a:pt x="313175" y="843655"/>
                  <a:pt x="294001" y="843655"/>
                </a:cubicBezTo>
                <a:lnTo>
                  <a:pt x="51131" y="843655"/>
                </a:lnTo>
                <a:cubicBezTo>
                  <a:pt x="23009" y="843655"/>
                  <a:pt x="0" y="820646"/>
                  <a:pt x="0" y="792525"/>
                </a:cubicBezTo>
                <a:cubicBezTo>
                  <a:pt x="0" y="764403"/>
                  <a:pt x="23009" y="741394"/>
                  <a:pt x="51131" y="741394"/>
                </a:cubicBezTo>
                <a:lnTo>
                  <a:pt x="263323" y="741394"/>
                </a:lnTo>
                <a:lnTo>
                  <a:pt x="489576" y="319566"/>
                </a:lnTo>
                <a:lnTo>
                  <a:pt x="414158" y="319566"/>
                </a:lnTo>
                <a:lnTo>
                  <a:pt x="345132" y="446115"/>
                </a:lnTo>
                <a:cubicBezTo>
                  <a:pt x="336184" y="462732"/>
                  <a:pt x="318288" y="472958"/>
                  <a:pt x="300392" y="472958"/>
                </a:cubicBezTo>
                <a:cubicBezTo>
                  <a:pt x="292723" y="472958"/>
                  <a:pt x="283775" y="470402"/>
                  <a:pt x="276105" y="466567"/>
                </a:cubicBezTo>
                <a:cubicBezTo>
                  <a:pt x="251818" y="453784"/>
                  <a:pt x="241592" y="421828"/>
                  <a:pt x="255653" y="397540"/>
                </a:cubicBezTo>
                <a:lnTo>
                  <a:pt x="338740" y="244149"/>
                </a:lnTo>
                <a:cubicBezTo>
                  <a:pt x="347688" y="227531"/>
                  <a:pt x="364306" y="217305"/>
                  <a:pt x="383480" y="217305"/>
                </a:cubicBezTo>
                <a:close/>
                <a:moveTo>
                  <a:pt x="690263" y="0"/>
                </a:moveTo>
                <a:cubicBezTo>
                  <a:pt x="746742" y="0"/>
                  <a:pt x="792525" y="45784"/>
                  <a:pt x="792525" y="102262"/>
                </a:cubicBezTo>
                <a:cubicBezTo>
                  <a:pt x="792525" y="158740"/>
                  <a:pt x="746742" y="204524"/>
                  <a:pt x="690263" y="204524"/>
                </a:cubicBezTo>
                <a:cubicBezTo>
                  <a:pt x="633786" y="204524"/>
                  <a:pt x="588002" y="158740"/>
                  <a:pt x="588002" y="102262"/>
                </a:cubicBezTo>
                <a:cubicBezTo>
                  <a:pt x="588002" y="45784"/>
                  <a:pt x="633786" y="0"/>
                  <a:pt x="690263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3" name="Group 34">
            <a:extLst>
              <a:ext uri="{FF2B5EF4-FFF2-40B4-BE49-F238E27FC236}">
                <a16:creationId xmlns:a16="http://schemas.microsoft.com/office/drawing/2014/main" id="{ED1F5314-333F-472C-81B5-10B76EC7677D}"/>
              </a:ext>
            </a:extLst>
          </p:cNvPr>
          <p:cNvGrpSpPr/>
          <p:nvPr/>
        </p:nvGrpSpPr>
        <p:grpSpPr>
          <a:xfrm>
            <a:off x="1343729" y="2510775"/>
            <a:ext cx="2508191" cy="781055"/>
            <a:chOff x="-350046" y="2742518"/>
            <a:chExt cx="3344256" cy="1041406"/>
          </a:xfrm>
        </p:grpSpPr>
        <p:sp>
          <p:nvSpPr>
            <p:cNvPr id="89" name="TextBox 44">
              <a:extLst>
                <a:ext uri="{FF2B5EF4-FFF2-40B4-BE49-F238E27FC236}">
                  <a16:creationId xmlns:a16="http://schemas.microsoft.com/office/drawing/2014/main" id="{F220507B-839B-4459-8D27-7168917B6AF3}"/>
                </a:ext>
              </a:extLst>
            </p:cNvPr>
            <p:cNvSpPr txBox="1"/>
            <p:nvPr/>
          </p:nvSpPr>
          <p:spPr>
            <a:xfrm>
              <a:off x="-350046" y="2742518"/>
              <a:ext cx="2331054" cy="69762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lvl="0" algn="r" defTabSz="685800"/>
              <a:r>
                <a:rPr lang="en-US" altLang="zh-TW" sz="1400" b="1" kern="0" noProof="1" smtClean="0">
                  <a:solidFill>
                    <a:schemeClr val="bg1"/>
                  </a:solidFill>
                </a:rPr>
                <a:t>2008 </a:t>
              </a:r>
              <a:r>
                <a:rPr lang="en-US" altLang="zh-TW" sz="1400" b="1" kern="0" noProof="1">
                  <a:solidFill>
                    <a:schemeClr val="bg1"/>
                  </a:solidFill>
                </a:rPr>
                <a:t>IT </a:t>
              </a:r>
              <a:r>
                <a:rPr lang="zh-TW" altLang="en-US" sz="1400" b="1" kern="0" noProof="1" smtClean="0">
                  <a:solidFill>
                    <a:schemeClr val="bg1"/>
                  </a:solidFill>
                </a:rPr>
                <a:t>主任</a:t>
              </a:r>
              <a:r>
                <a:rPr lang="en-US" altLang="zh-TW" sz="1400" b="1" kern="0" noProof="1" smtClean="0">
                  <a:solidFill>
                    <a:schemeClr val="bg1"/>
                  </a:solidFill>
                </a:rPr>
                <a:t>(G7)</a:t>
              </a:r>
            </a:p>
            <a:p>
              <a:pPr lvl="0" algn="r" defTabSz="685800"/>
              <a:r>
                <a:rPr lang="en-US" altLang="zh-TW" sz="1400" b="1" kern="0" noProof="1" smtClean="0">
                  <a:solidFill>
                    <a:schemeClr val="bg1"/>
                  </a:solidFill>
                </a:rPr>
                <a:t>3Y</a:t>
              </a:r>
              <a:endParaRPr lang="en-US" altLang="zh-TW" sz="1800" b="1" kern="0" noProof="1">
                <a:solidFill>
                  <a:schemeClr val="bg1"/>
                </a:solidFill>
              </a:endParaRPr>
            </a:p>
          </p:txBody>
        </p:sp>
        <p:sp>
          <p:nvSpPr>
            <p:cNvPr id="90" name="TextBox 45">
              <a:extLst>
                <a:ext uri="{FF2B5EF4-FFF2-40B4-BE49-F238E27FC236}">
                  <a16:creationId xmlns:a16="http://schemas.microsoft.com/office/drawing/2014/main" id="{9A09AC15-0943-483D-9BDF-E656E29E95E0}"/>
                </a:ext>
              </a:extLst>
            </p:cNvPr>
            <p:cNvSpPr txBox="1"/>
            <p:nvPr/>
          </p:nvSpPr>
          <p:spPr>
            <a:xfrm>
              <a:off x="215113" y="3414592"/>
              <a:ext cx="2779097" cy="36933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lvl="0" indent="-171450" algn="just" defTabSz="685800">
                <a:buFont typeface="Wingdings" panose="05000000000000000000" pitchFamily="2" charset="2"/>
                <a:buChar char="n"/>
              </a:pPr>
              <a:r>
                <a:rPr lang="zh-TW" altLang="en-US" sz="1200" kern="0" noProof="1" smtClean="0">
                  <a:solidFill>
                    <a:srgbClr val="FFC000"/>
                  </a:solidFill>
                  <a:latin typeface="+mn-ea"/>
                </a:rPr>
                <a:t>倉儲管理</a:t>
              </a:r>
              <a:r>
                <a:rPr lang="en-US" altLang="zh-TW" sz="1200" kern="0" noProof="1" smtClean="0">
                  <a:solidFill>
                    <a:srgbClr val="FFC000"/>
                  </a:solidFill>
                  <a:latin typeface="+mn-ea"/>
                </a:rPr>
                <a:t>(WMS) &amp; C/T</a:t>
              </a:r>
              <a:r>
                <a:rPr lang="zh-TW" altLang="en-US" sz="1200" kern="0" noProof="1" smtClean="0">
                  <a:solidFill>
                    <a:srgbClr val="FFC000"/>
                  </a:solidFill>
                  <a:latin typeface="+mn-ea"/>
                </a:rPr>
                <a:t>系統</a:t>
              </a:r>
              <a:endParaRPr lang="en-US" altLang="zh-TW" sz="1050" kern="0" noProof="1">
                <a:solidFill>
                  <a:srgbClr val="FFC000"/>
                </a:solidFill>
                <a:latin typeface="+mn-ea"/>
              </a:endParaRPr>
            </a:p>
          </p:txBody>
        </p:sp>
      </p:grpSp>
      <p:grpSp>
        <p:nvGrpSpPr>
          <p:cNvPr id="65" name="Group 47">
            <a:extLst>
              <a:ext uri="{FF2B5EF4-FFF2-40B4-BE49-F238E27FC236}">
                <a16:creationId xmlns:a16="http://schemas.microsoft.com/office/drawing/2014/main" id="{A625A156-30F1-459B-BCBC-DB22DD1FDB11}"/>
              </a:ext>
            </a:extLst>
          </p:cNvPr>
          <p:cNvGrpSpPr/>
          <p:nvPr/>
        </p:nvGrpSpPr>
        <p:grpSpPr>
          <a:xfrm>
            <a:off x="277343" y="3542549"/>
            <a:ext cx="2202816" cy="1468255"/>
            <a:chOff x="332936" y="2481629"/>
            <a:chExt cx="2937088" cy="1957673"/>
          </a:xfrm>
        </p:grpSpPr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1F0A2F1E-272E-4078-B7E7-E2C2E2DD19DC}"/>
                </a:ext>
              </a:extLst>
            </p:cNvPr>
            <p:cNvSpPr txBox="1"/>
            <p:nvPr/>
          </p:nvSpPr>
          <p:spPr>
            <a:xfrm>
              <a:off x="332936" y="2481629"/>
              <a:ext cx="2937088" cy="69762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lvl="0" algn="r" defTabSz="685800"/>
              <a:r>
                <a:rPr lang="en-US" sz="1400" b="1" kern="0" noProof="1">
                  <a:solidFill>
                    <a:schemeClr val="bg1"/>
                  </a:solidFill>
                </a:rPr>
                <a:t>2000 IT </a:t>
              </a:r>
              <a:r>
                <a:rPr lang="zh-TW" altLang="en-US" sz="1400" b="1" kern="0" noProof="1">
                  <a:solidFill>
                    <a:schemeClr val="bg1"/>
                  </a:solidFill>
                </a:rPr>
                <a:t>專案工程師 </a:t>
              </a:r>
              <a:r>
                <a:rPr lang="en-US" altLang="zh-TW" sz="1400" b="1" kern="0" noProof="1">
                  <a:solidFill>
                    <a:schemeClr val="bg1"/>
                  </a:solidFill>
                </a:rPr>
                <a:t>(</a:t>
              </a:r>
              <a:r>
                <a:rPr lang="en-US" sz="1400" b="1" kern="0" noProof="1">
                  <a:solidFill>
                    <a:schemeClr val="bg1"/>
                  </a:solidFill>
                </a:rPr>
                <a:t>G3 ~ </a:t>
              </a:r>
              <a:r>
                <a:rPr lang="en-US" sz="1400" b="1" kern="0" noProof="1" smtClean="0">
                  <a:solidFill>
                    <a:schemeClr val="bg1"/>
                  </a:solidFill>
                </a:rPr>
                <a:t>G6) 7.6Y</a:t>
              </a:r>
              <a:endParaRPr lang="en-US" sz="1800" b="1" kern="0" noProof="1">
                <a:solidFill>
                  <a:schemeClr val="bg1"/>
                </a:solidFill>
              </a:endParaRPr>
            </a:p>
          </p:txBody>
        </p:sp>
        <p:sp>
          <p:nvSpPr>
            <p:cNvPr id="85" name="TextBox 53">
              <a:extLst>
                <a:ext uri="{FF2B5EF4-FFF2-40B4-BE49-F238E27FC236}">
                  <a16:creationId xmlns:a16="http://schemas.microsoft.com/office/drawing/2014/main" id="{01EBD46D-AA91-417E-BAA6-C1CD5C0B96BE}"/>
                </a:ext>
              </a:extLst>
            </p:cNvPr>
            <p:cNvSpPr txBox="1"/>
            <p:nvPr/>
          </p:nvSpPr>
          <p:spPr>
            <a:xfrm>
              <a:off x="340731" y="3003012"/>
              <a:ext cx="2358041" cy="14362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lvl="0" indent="-171450" algn="just" defTabSz="685800">
                <a:buFont typeface="Wingdings" panose="05000000000000000000" pitchFamily="2" charset="2"/>
                <a:buChar char="n"/>
              </a:pPr>
              <a:r>
                <a:rPr lang="en-US" altLang="zh-TW" sz="1050" kern="0" noProof="1" smtClean="0">
                  <a:solidFill>
                    <a:srgbClr val="FFC000"/>
                  </a:solidFill>
                  <a:latin typeface="+mn-ea"/>
                </a:rPr>
                <a:t>ERP(SAP</a:t>
              </a:r>
              <a:r>
                <a:rPr lang="en-US" altLang="zh-TW" sz="1050" kern="0" noProof="1">
                  <a:solidFill>
                    <a:srgbClr val="FFC000"/>
                  </a:solidFill>
                  <a:latin typeface="+mn-ea"/>
                </a:rPr>
                <a:t>)-</a:t>
              </a:r>
              <a:r>
                <a:rPr lang="zh-TW" altLang="en-US" sz="1050" kern="0" noProof="1">
                  <a:solidFill>
                    <a:srgbClr val="FFC000"/>
                  </a:solidFill>
                  <a:latin typeface="+mn-ea"/>
                </a:rPr>
                <a:t>物料管理</a:t>
              </a:r>
              <a:r>
                <a:rPr lang="en-US" altLang="zh-TW" sz="1050" kern="0" noProof="1">
                  <a:solidFill>
                    <a:srgbClr val="FFC000"/>
                  </a:solidFill>
                  <a:latin typeface="+mn-ea"/>
                </a:rPr>
                <a:t>(MM)</a:t>
              </a:r>
            </a:p>
            <a:p>
              <a:pPr lvl="0" algn="just" defTabSz="685800"/>
              <a:r>
                <a:rPr lang="en-US" altLang="zh-TW" sz="900" kern="0" noProof="1" smtClean="0">
                  <a:solidFill>
                    <a:schemeClr val="bg1"/>
                  </a:solidFill>
                  <a:latin typeface="+mn-ea"/>
                </a:rPr>
                <a:t>- GRP</a:t>
              </a:r>
              <a:r>
                <a:rPr lang="zh-TW" altLang="en-US" sz="900" kern="0" noProof="1">
                  <a:solidFill>
                    <a:schemeClr val="bg1"/>
                  </a:solidFill>
                  <a:latin typeface="+mn-ea"/>
                </a:rPr>
                <a:t>導入</a:t>
              </a:r>
              <a:r>
                <a:rPr lang="en-US" altLang="zh-TW" sz="900" kern="0" noProof="1">
                  <a:solidFill>
                    <a:schemeClr val="bg1"/>
                  </a:solidFill>
                  <a:latin typeface="+mn-ea"/>
                </a:rPr>
                <a:t>-</a:t>
              </a:r>
              <a:r>
                <a:rPr lang="zh-TW" altLang="en-US" sz="900" kern="0" noProof="1">
                  <a:solidFill>
                    <a:schemeClr val="bg1"/>
                  </a:solidFill>
                  <a:latin typeface="+mn-ea"/>
                </a:rPr>
                <a:t>封裝及測試</a:t>
              </a:r>
              <a:r>
                <a:rPr lang="zh-TW" altLang="en-US" sz="900" kern="0" noProof="1" smtClean="0">
                  <a:solidFill>
                    <a:schemeClr val="bg1"/>
                  </a:solidFill>
                  <a:latin typeface="+mn-ea"/>
                </a:rPr>
                <a:t>廠</a:t>
              </a:r>
              <a:endParaRPr lang="en-US" altLang="zh-TW" sz="900" kern="0" noProof="1" smtClean="0">
                <a:solidFill>
                  <a:schemeClr val="bg1"/>
                </a:solidFill>
                <a:latin typeface="+mn-ea"/>
              </a:endParaRPr>
            </a:p>
            <a:p>
              <a:pPr lvl="0" algn="just" defTabSz="685800"/>
              <a:r>
                <a:rPr lang="en-US" altLang="zh-TW" sz="900" kern="0" noProof="1" smtClean="0">
                  <a:solidFill>
                    <a:schemeClr val="bg1"/>
                  </a:solidFill>
                  <a:latin typeface="+mn-ea"/>
                </a:rPr>
                <a:t>- GRP</a:t>
              </a:r>
              <a:r>
                <a:rPr lang="zh-TW" altLang="en-US" sz="900" kern="0" noProof="1">
                  <a:solidFill>
                    <a:schemeClr val="bg1"/>
                  </a:solidFill>
                  <a:latin typeface="+mn-ea"/>
                </a:rPr>
                <a:t>導入</a:t>
              </a:r>
              <a:r>
                <a:rPr lang="en-US" altLang="zh-TW" sz="900" kern="0" noProof="1">
                  <a:solidFill>
                    <a:schemeClr val="bg1"/>
                  </a:solidFill>
                  <a:latin typeface="+mn-ea"/>
                </a:rPr>
                <a:t>-</a:t>
              </a:r>
              <a:r>
                <a:rPr lang="zh-TW" altLang="en-US" sz="900" kern="0" noProof="1">
                  <a:solidFill>
                    <a:schemeClr val="bg1"/>
                  </a:solidFill>
                  <a:latin typeface="+mn-ea"/>
                </a:rPr>
                <a:t>材料</a:t>
              </a:r>
              <a:r>
                <a:rPr lang="zh-TW" altLang="en-US" sz="900" kern="0" noProof="1" smtClean="0">
                  <a:solidFill>
                    <a:schemeClr val="bg1"/>
                  </a:solidFill>
                  <a:latin typeface="+mn-ea"/>
                </a:rPr>
                <a:t>廠</a:t>
              </a:r>
              <a:endParaRPr lang="en-US" altLang="zh-TW" sz="900" kern="0" noProof="1" smtClean="0">
                <a:solidFill>
                  <a:schemeClr val="bg1"/>
                </a:solidFill>
                <a:latin typeface="+mn-ea"/>
              </a:endParaRPr>
            </a:p>
            <a:p>
              <a:pPr lvl="0" algn="just" defTabSz="685800"/>
              <a:r>
                <a:rPr lang="en-US" altLang="zh-TW" sz="900" kern="0" noProof="1" smtClean="0">
                  <a:solidFill>
                    <a:schemeClr val="bg1"/>
                  </a:solidFill>
                  <a:latin typeface="+mn-ea"/>
                </a:rPr>
                <a:t>- GRP</a:t>
              </a:r>
              <a:r>
                <a:rPr lang="zh-TW" altLang="en-US" sz="900" kern="0" noProof="1">
                  <a:solidFill>
                    <a:schemeClr val="bg1"/>
                  </a:solidFill>
                  <a:latin typeface="+mn-ea"/>
                </a:rPr>
                <a:t>導入</a:t>
              </a:r>
              <a:r>
                <a:rPr lang="en-US" altLang="zh-TW" sz="900" kern="0" noProof="1">
                  <a:solidFill>
                    <a:schemeClr val="bg1"/>
                  </a:solidFill>
                  <a:latin typeface="+mn-ea"/>
                </a:rPr>
                <a:t>-</a:t>
              </a:r>
              <a:r>
                <a:rPr lang="zh-TW" altLang="en-US" sz="900" kern="0" noProof="1">
                  <a:solidFill>
                    <a:schemeClr val="bg1"/>
                  </a:solidFill>
                  <a:latin typeface="+mn-ea"/>
                </a:rPr>
                <a:t>中壢</a:t>
              </a:r>
              <a:r>
                <a:rPr lang="en-US" altLang="zh-TW" sz="900" kern="0" noProof="1">
                  <a:solidFill>
                    <a:schemeClr val="bg1"/>
                  </a:solidFill>
                  <a:latin typeface="+mn-ea"/>
                </a:rPr>
                <a:t>Bumping</a:t>
              </a:r>
              <a:r>
                <a:rPr lang="zh-TW" altLang="en-US" sz="900" kern="0" noProof="1" smtClean="0">
                  <a:solidFill>
                    <a:schemeClr val="bg1"/>
                  </a:solidFill>
                  <a:latin typeface="+mn-ea"/>
                </a:rPr>
                <a:t>廠</a:t>
              </a:r>
              <a:endParaRPr lang="en-US" altLang="zh-TW" sz="900" kern="0" noProof="1" smtClean="0">
                <a:solidFill>
                  <a:schemeClr val="bg1"/>
                </a:solidFill>
                <a:latin typeface="+mn-ea"/>
              </a:endParaRPr>
            </a:p>
            <a:p>
              <a:pPr lvl="0" algn="just" defTabSz="685800"/>
              <a:r>
                <a:rPr lang="en-US" altLang="zh-TW" sz="900" kern="0" noProof="1">
                  <a:solidFill>
                    <a:schemeClr val="bg1"/>
                  </a:solidFill>
                  <a:latin typeface="+mn-ea"/>
                </a:rPr>
                <a:t>- GRP</a:t>
              </a:r>
              <a:r>
                <a:rPr lang="zh-TW" altLang="en-US" sz="900" kern="0" noProof="1">
                  <a:solidFill>
                    <a:schemeClr val="bg1"/>
                  </a:solidFill>
                  <a:latin typeface="+mn-ea"/>
                </a:rPr>
                <a:t>導入</a:t>
              </a:r>
              <a:r>
                <a:rPr lang="en-US" altLang="zh-TW" sz="900" kern="0" noProof="1">
                  <a:solidFill>
                    <a:schemeClr val="bg1"/>
                  </a:solidFill>
                  <a:latin typeface="+mn-ea"/>
                </a:rPr>
                <a:t>-</a:t>
              </a:r>
              <a:r>
                <a:rPr lang="zh-TW" altLang="en-US" sz="900" kern="0" noProof="1">
                  <a:solidFill>
                    <a:schemeClr val="bg1"/>
                  </a:solidFill>
                  <a:latin typeface="+mn-ea"/>
                </a:rPr>
                <a:t>上海材料</a:t>
              </a:r>
              <a:r>
                <a:rPr lang="zh-TW" altLang="en-US" sz="900" kern="0" noProof="1" smtClean="0">
                  <a:solidFill>
                    <a:schemeClr val="bg1"/>
                  </a:solidFill>
                  <a:latin typeface="+mn-ea"/>
                </a:rPr>
                <a:t>廠</a:t>
              </a:r>
              <a:endParaRPr lang="zh-TW" altLang="en-US" sz="900" kern="0" noProof="1">
                <a:solidFill>
                  <a:schemeClr val="bg1"/>
                </a:solidFill>
                <a:latin typeface="+mn-ea"/>
              </a:endParaRPr>
            </a:p>
            <a:p>
              <a:pPr lvl="0" algn="just" defTabSz="685800"/>
              <a:r>
                <a:rPr lang="en-US" altLang="zh-TW" sz="900" kern="0" noProof="1" smtClean="0">
                  <a:solidFill>
                    <a:schemeClr val="bg1"/>
                  </a:solidFill>
                  <a:latin typeface="+mn-ea"/>
                </a:rPr>
                <a:t>- SAP/e</a:t>
              </a:r>
            </a:p>
            <a:p>
              <a:pPr lvl="0" algn="just" defTabSz="685800"/>
              <a:r>
                <a:rPr lang="en-US" altLang="zh-TW" sz="900" kern="0" noProof="1" smtClean="0">
                  <a:solidFill>
                    <a:schemeClr val="bg1"/>
                  </a:solidFill>
                  <a:latin typeface="+mn-ea"/>
                </a:rPr>
                <a:t>- </a:t>
              </a:r>
              <a:r>
                <a:rPr lang="zh-TW" altLang="en-US" sz="900" kern="0" noProof="1" smtClean="0">
                  <a:solidFill>
                    <a:schemeClr val="bg1"/>
                  </a:solidFill>
                  <a:latin typeface="+mn-ea"/>
                </a:rPr>
                <a:t>材料自動</a:t>
              </a:r>
              <a:r>
                <a:rPr lang="zh-TW" altLang="en-US" sz="900" kern="0" noProof="1">
                  <a:solidFill>
                    <a:schemeClr val="bg1"/>
                  </a:solidFill>
                  <a:latin typeface="+mn-ea"/>
                </a:rPr>
                <a:t>倉儲</a:t>
              </a:r>
              <a:r>
                <a:rPr lang="zh-TW" altLang="en-US" sz="900" kern="0" noProof="1" smtClean="0">
                  <a:solidFill>
                    <a:schemeClr val="bg1"/>
                  </a:solidFill>
                  <a:latin typeface="+mn-ea"/>
                </a:rPr>
                <a:t>系統</a:t>
              </a:r>
              <a:endParaRPr kumimoji="0" lang="en-US" sz="900" b="0" i="0" u="none" strike="noStrike" kern="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66" name="Group 48">
            <a:extLst>
              <a:ext uri="{FF2B5EF4-FFF2-40B4-BE49-F238E27FC236}">
                <a16:creationId xmlns:a16="http://schemas.microsoft.com/office/drawing/2014/main" id="{4A93C01E-100C-477F-9CD5-BC3B4B068872}"/>
              </a:ext>
            </a:extLst>
          </p:cNvPr>
          <p:cNvGrpSpPr/>
          <p:nvPr/>
        </p:nvGrpSpPr>
        <p:grpSpPr>
          <a:xfrm>
            <a:off x="2523022" y="3892644"/>
            <a:ext cx="925128" cy="518804"/>
            <a:chOff x="7468299" y="1280503"/>
            <a:chExt cx="1233504" cy="691739"/>
          </a:xfrm>
        </p:grpSpPr>
        <p:cxnSp>
          <p:nvCxnSpPr>
            <p:cNvPr id="81" name="Straight Connector 49">
              <a:extLst>
                <a:ext uri="{FF2B5EF4-FFF2-40B4-BE49-F238E27FC236}">
                  <a16:creationId xmlns:a16="http://schemas.microsoft.com/office/drawing/2014/main" id="{7553630E-FD07-4BBF-9BBC-A951B2F99F7C}"/>
                </a:ext>
              </a:extLst>
            </p:cNvPr>
            <p:cNvCxnSpPr/>
            <p:nvPr/>
          </p:nvCxnSpPr>
          <p:spPr>
            <a:xfrm flipV="1">
              <a:off x="7468299" y="1280503"/>
              <a:ext cx="1193024" cy="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Connector 50">
              <a:extLst>
                <a:ext uri="{FF2B5EF4-FFF2-40B4-BE49-F238E27FC236}">
                  <a16:creationId xmlns:a16="http://schemas.microsoft.com/office/drawing/2014/main" id="{A6B80EE0-25C8-4B07-853E-7B12676C70BB}"/>
                </a:ext>
              </a:extLst>
            </p:cNvPr>
            <p:cNvCxnSpPr/>
            <p:nvPr/>
          </p:nvCxnSpPr>
          <p:spPr>
            <a:xfrm>
              <a:off x="8661321" y="1280503"/>
              <a:ext cx="0" cy="61077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83" name="Oval 51">
              <a:extLst>
                <a:ext uri="{FF2B5EF4-FFF2-40B4-BE49-F238E27FC236}">
                  <a16:creationId xmlns:a16="http://schemas.microsoft.com/office/drawing/2014/main" id="{464189C3-4E01-4738-B991-05634B3B8339}"/>
                </a:ext>
              </a:extLst>
            </p:cNvPr>
            <p:cNvSpPr/>
            <p:nvPr/>
          </p:nvSpPr>
          <p:spPr>
            <a:xfrm>
              <a:off x="8620840" y="1891279"/>
              <a:ext cx="80963" cy="80963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55">
            <a:extLst>
              <a:ext uri="{FF2B5EF4-FFF2-40B4-BE49-F238E27FC236}">
                <a16:creationId xmlns:a16="http://schemas.microsoft.com/office/drawing/2014/main" id="{3CF59E62-8A28-47BF-B10A-CFABC0064D28}"/>
              </a:ext>
            </a:extLst>
          </p:cNvPr>
          <p:cNvGrpSpPr/>
          <p:nvPr/>
        </p:nvGrpSpPr>
        <p:grpSpPr>
          <a:xfrm>
            <a:off x="5364088" y="3708488"/>
            <a:ext cx="2160240" cy="908086"/>
            <a:chOff x="-294197" y="2108718"/>
            <a:chExt cx="2880321" cy="1210783"/>
          </a:xfrm>
        </p:grpSpPr>
        <p:sp>
          <p:nvSpPr>
            <p:cNvPr id="79" name="TextBox 60">
              <a:extLst>
                <a:ext uri="{FF2B5EF4-FFF2-40B4-BE49-F238E27FC236}">
                  <a16:creationId xmlns:a16="http://schemas.microsoft.com/office/drawing/2014/main" id="{5A9FD72C-4191-407F-AA3F-749AD5E2FADD}"/>
                </a:ext>
              </a:extLst>
            </p:cNvPr>
            <p:cNvSpPr txBox="1"/>
            <p:nvPr/>
          </p:nvSpPr>
          <p:spPr>
            <a:xfrm>
              <a:off x="-294197" y="2108718"/>
              <a:ext cx="2592289" cy="69762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lvl="0" algn="r" defTabSz="685800"/>
              <a:r>
                <a:rPr lang="en-US" altLang="zh-TW" sz="1400" b="1" kern="0" noProof="1" smtClean="0">
                  <a:solidFill>
                    <a:schemeClr val="bg1"/>
                  </a:solidFill>
                </a:rPr>
                <a:t>2011 </a:t>
              </a:r>
              <a:r>
                <a:rPr lang="en-US" altLang="zh-TW" sz="1400" b="1" kern="0" noProof="1">
                  <a:solidFill>
                    <a:schemeClr val="bg1"/>
                  </a:solidFill>
                </a:rPr>
                <a:t>IT </a:t>
              </a:r>
              <a:r>
                <a:rPr lang="zh-TW" altLang="en-US" sz="1400" b="1" kern="0" noProof="1">
                  <a:solidFill>
                    <a:schemeClr val="bg1"/>
                  </a:solidFill>
                </a:rPr>
                <a:t>主任</a:t>
              </a:r>
              <a:r>
                <a:rPr lang="en-US" altLang="zh-TW" sz="1400" b="1" kern="0" noProof="1">
                  <a:solidFill>
                    <a:schemeClr val="bg1"/>
                  </a:solidFill>
                </a:rPr>
                <a:t>(G7</a:t>
              </a:r>
              <a:r>
                <a:rPr lang="en-US" altLang="zh-TW" sz="1400" b="1" kern="0" noProof="1" smtClean="0">
                  <a:solidFill>
                    <a:schemeClr val="bg1"/>
                  </a:solidFill>
                </a:rPr>
                <a:t>)</a:t>
              </a:r>
              <a:r>
                <a:rPr lang="zh-TW" altLang="en-US" sz="1400" b="1" kern="0" noProof="1" smtClean="0">
                  <a:solidFill>
                    <a:schemeClr val="bg1"/>
                  </a:solidFill>
                </a:rPr>
                <a:t> </a:t>
              </a:r>
              <a:endParaRPr lang="en-US" altLang="zh-TW" sz="1400" b="1" kern="0" noProof="1" smtClean="0">
                <a:solidFill>
                  <a:schemeClr val="bg1"/>
                </a:solidFill>
              </a:endParaRPr>
            </a:p>
            <a:p>
              <a:pPr lvl="0" algn="r" defTabSz="685800"/>
              <a:r>
                <a:rPr lang="en-US" altLang="zh-TW" sz="1400" b="1" kern="0" noProof="1" smtClean="0">
                  <a:solidFill>
                    <a:schemeClr val="bg1"/>
                  </a:solidFill>
                </a:rPr>
                <a:t>6.4Y</a:t>
              </a:r>
              <a:endParaRPr lang="en-US" altLang="zh-TW" sz="1800" b="1" kern="0" noProof="1">
                <a:solidFill>
                  <a:schemeClr val="bg1"/>
                </a:solidFill>
              </a:endParaRPr>
            </a:p>
          </p:txBody>
        </p:sp>
        <p:sp>
          <p:nvSpPr>
            <p:cNvPr id="80" name="TextBox 61">
              <a:extLst>
                <a:ext uri="{FF2B5EF4-FFF2-40B4-BE49-F238E27FC236}">
                  <a16:creationId xmlns:a16="http://schemas.microsoft.com/office/drawing/2014/main" id="{ED6CB801-31A0-4880-B71C-BE56840104F2}"/>
                </a:ext>
              </a:extLst>
            </p:cNvPr>
            <p:cNvSpPr txBox="1"/>
            <p:nvPr/>
          </p:nvSpPr>
          <p:spPr>
            <a:xfrm>
              <a:off x="148710" y="2703947"/>
              <a:ext cx="2437414" cy="615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lvl="0" indent="-171450" defTabSz="685800">
                <a:buFont typeface="Wingdings" panose="05000000000000000000" pitchFamily="2" charset="2"/>
                <a:buChar char="n"/>
              </a:pPr>
              <a:r>
                <a:rPr lang="zh-TW" altLang="en-US" sz="1200" kern="0" noProof="1" smtClean="0">
                  <a:solidFill>
                    <a:srgbClr val="FFC000"/>
                  </a:solidFill>
                  <a:latin typeface="+mn-ea"/>
                </a:rPr>
                <a:t>編箱系統 </a:t>
              </a:r>
              <a:r>
                <a:rPr lang="en-US" altLang="zh-TW" sz="1200" kern="0" noProof="1" smtClean="0">
                  <a:solidFill>
                    <a:srgbClr val="FFC000"/>
                  </a:solidFill>
                  <a:latin typeface="+mn-ea"/>
                </a:rPr>
                <a:t>&amp; </a:t>
              </a:r>
              <a:r>
                <a:rPr lang="zh-TW" altLang="en-US" sz="1200" kern="0" noProof="1" smtClean="0">
                  <a:solidFill>
                    <a:srgbClr val="FFC000"/>
                  </a:solidFill>
                  <a:latin typeface="+mn-ea"/>
                </a:rPr>
                <a:t>標籤系統 </a:t>
              </a:r>
              <a:r>
                <a:rPr lang="en-US" altLang="zh-TW" sz="1200" kern="0" noProof="1" smtClean="0">
                  <a:solidFill>
                    <a:srgbClr val="FFC000"/>
                  </a:solidFill>
                  <a:latin typeface="+mn-ea"/>
                </a:rPr>
                <a:t>&amp; </a:t>
              </a:r>
              <a:r>
                <a:rPr lang="zh-TW" altLang="en-US" sz="1200" kern="0" noProof="1" smtClean="0">
                  <a:solidFill>
                    <a:srgbClr val="FFC000"/>
                  </a:solidFill>
                  <a:latin typeface="+mn-ea"/>
                </a:rPr>
                <a:t>表單大師</a:t>
              </a:r>
              <a:r>
                <a:rPr lang="en-US" altLang="zh-TW" sz="1200" kern="0" noProof="1">
                  <a:solidFill>
                    <a:srgbClr val="FFC000"/>
                  </a:solidFill>
                  <a:latin typeface="+mn-ea"/>
                </a:rPr>
                <a:t> </a:t>
              </a:r>
              <a:r>
                <a:rPr lang="en-US" altLang="zh-TW" sz="1200" kern="0" noProof="1" smtClean="0">
                  <a:solidFill>
                    <a:srgbClr val="FFC000"/>
                  </a:solidFill>
                  <a:latin typeface="+mn-ea"/>
                </a:rPr>
                <a:t>&amp; eMemo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5508104" y="3591148"/>
            <a:ext cx="460247" cy="276746"/>
            <a:chOff x="5508104" y="3591148"/>
            <a:chExt cx="460247" cy="276746"/>
          </a:xfrm>
        </p:grpSpPr>
        <p:sp>
          <p:nvSpPr>
            <p:cNvPr id="88" name="Oval 42">
              <a:extLst>
                <a:ext uri="{FF2B5EF4-FFF2-40B4-BE49-F238E27FC236}">
                  <a16:creationId xmlns:a16="http://schemas.microsoft.com/office/drawing/2014/main" id="{A529241B-44D1-42AB-9692-AF8C485E892A}"/>
                </a:ext>
              </a:extLst>
            </p:cNvPr>
            <p:cNvSpPr/>
            <p:nvPr/>
          </p:nvSpPr>
          <p:spPr>
            <a:xfrm>
              <a:off x="5508104" y="3591148"/>
              <a:ext cx="60722" cy="60722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6" name="Straight Connector 57">
              <a:extLst>
                <a:ext uri="{FF2B5EF4-FFF2-40B4-BE49-F238E27FC236}">
                  <a16:creationId xmlns:a16="http://schemas.microsoft.com/office/drawing/2014/main" id="{E2477D34-F663-47EA-A82A-F3F918D52611}"/>
                </a:ext>
              </a:extLst>
            </p:cNvPr>
            <p:cNvCxnSpPr/>
            <p:nvPr/>
          </p:nvCxnSpPr>
          <p:spPr>
            <a:xfrm flipH="1">
              <a:off x="5536350" y="3867891"/>
              <a:ext cx="432001" cy="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77" name="Straight Connector 58">
              <a:extLst>
                <a:ext uri="{FF2B5EF4-FFF2-40B4-BE49-F238E27FC236}">
                  <a16:creationId xmlns:a16="http://schemas.microsoft.com/office/drawing/2014/main" id="{CCFA6CA4-AE16-4C70-98A8-008E1882FCDF}"/>
                </a:ext>
              </a:extLst>
            </p:cNvPr>
            <p:cNvCxnSpPr/>
            <p:nvPr/>
          </p:nvCxnSpPr>
          <p:spPr>
            <a:xfrm flipH="1" flipV="1">
              <a:off x="5536353" y="3651894"/>
              <a:ext cx="0" cy="2160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</p:grpSp>
      <p:grpSp>
        <p:nvGrpSpPr>
          <p:cNvPr id="3" name="群組 2"/>
          <p:cNvGrpSpPr/>
          <p:nvPr/>
        </p:nvGrpSpPr>
        <p:grpSpPr>
          <a:xfrm>
            <a:off x="3203968" y="2859878"/>
            <a:ext cx="1068760" cy="852997"/>
            <a:chOff x="3203968" y="2859878"/>
            <a:chExt cx="1068760" cy="852997"/>
          </a:xfrm>
        </p:grpSpPr>
        <p:cxnSp>
          <p:nvCxnSpPr>
            <p:cNvPr id="86" name="Straight Connector 37">
              <a:extLst>
                <a:ext uri="{FF2B5EF4-FFF2-40B4-BE49-F238E27FC236}">
                  <a16:creationId xmlns:a16="http://schemas.microsoft.com/office/drawing/2014/main" id="{1F29A0D2-293F-4AC7-839C-4221CC2B9F97}"/>
                </a:ext>
              </a:extLst>
            </p:cNvPr>
            <p:cNvCxnSpPr/>
            <p:nvPr/>
          </p:nvCxnSpPr>
          <p:spPr>
            <a:xfrm>
              <a:off x="3203968" y="2860871"/>
              <a:ext cx="1044000" cy="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7" name="Straight Connector 38">
              <a:extLst>
                <a:ext uri="{FF2B5EF4-FFF2-40B4-BE49-F238E27FC236}">
                  <a16:creationId xmlns:a16="http://schemas.microsoft.com/office/drawing/2014/main" id="{A5D0737A-B0A7-49CF-8E44-32543E23F8AE}"/>
                </a:ext>
              </a:extLst>
            </p:cNvPr>
            <p:cNvCxnSpPr/>
            <p:nvPr/>
          </p:nvCxnSpPr>
          <p:spPr>
            <a:xfrm flipH="1">
              <a:off x="4242344" y="2859878"/>
              <a:ext cx="0" cy="8280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78" name="Oval 59">
              <a:extLst>
                <a:ext uri="{FF2B5EF4-FFF2-40B4-BE49-F238E27FC236}">
                  <a16:creationId xmlns:a16="http://schemas.microsoft.com/office/drawing/2014/main" id="{A76C2F04-CE17-4E9D-BAB3-340AB1E786CF}"/>
                </a:ext>
              </a:extLst>
            </p:cNvPr>
            <p:cNvSpPr/>
            <p:nvPr/>
          </p:nvSpPr>
          <p:spPr>
            <a:xfrm flipH="1" flipV="1">
              <a:off x="4211960" y="3651872"/>
              <a:ext cx="60768" cy="61003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2">
            <a:extLst>
              <a:ext uri="{FF2B5EF4-FFF2-40B4-BE49-F238E27FC236}">
                <a16:creationId xmlns:a16="http://schemas.microsoft.com/office/drawing/2014/main" id="{48BC16D6-64F5-4D24-87D7-F013B3ED0E5A}"/>
              </a:ext>
            </a:extLst>
          </p:cNvPr>
          <p:cNvGrpSpPr/>
          <p:nvPr/>
        </p:nvGrpSpPr>
        <p:grpSpPr>
          <a:xfrm>
            <a:off x="6948264" y="2264553"/>
            <a:ext cx="2052954" cy="799200"/>
            <a:chOff x="9264352" y="2368163"/>
            <a:chExt cx="2737272" cy="1065602"/>
          </a:xfrm>
        </p:grpSpPr>
        <p:sp>
          <p:nvSpPr>
            <p:cNvPr id="74" name="TextBox 68">
              <a:extLst>
                <a:ext uri="{FF2B5EF4-FFF2-40B4-BE49-F238E27FC236}">
                  <a16:creationId xmlns:a16="http://schemas.microsoft.com/office/drawing/2014/main" id="{E4D5606B-AF39-42EF-9E18-6548372CCAC7}"/>
                </a:ext>
              </a:extLst>
            </p:cNvPr>
            <p:cNvSpPr txBox="1"/>
            <p:nvPr/>
          </p:nvSpPr>
          <p:spPr>
            <a:xfrm>
              <a:off x="9308704" y="2368163"/>
              <a:ext cx="1976981" cy="69762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lvl="0" algn="r" defTabSz="685800"/>
              <a:r>
                <a:rPr lang="en-US" altLang="zh-TW" sz="1400" b="1" kern="0" noProof="1" smtClean="0">
                  <a:solidFill>
                    <a:schemeClr val="bg1"/>
                  </a:solidFill>
                </a:rPr>
                <a:t>2018 </a:t>
              </a:r>
              <a:r>
                <a:rPr lang="en-US" altLang="zh-TW" sz="1400" b="1" kern="0" noProof="1">
                  <a:solidFill>
                    <a:schemeClr val="bg1"/>
                  </a:solidFill>
                </a:rPr>
                <a:t>IT </a:t>
              </a:r>
              <a:r>
                <a:rPr lang="zh-TW" altLang="en-US" sz="1400" b="1" kern="0" noProof="1">
                  <a:solidFill>
                    <a:schemeClr val="bg1"/>
                  </a:solidFill>
                </a:rPr>
                <a:t>主任</a:t>
              </a:r>
              <a:r>
                <a:rPr lang="en-US" altLang="zh-TW" sz="1400" b="1" kern="0" noProof="1">
                  <a:solidFill>
                    <a:schemeClr val="bg1"/>
                  </a:solidFill>
                </a:rPr>
                <a:t>(G7)</a:t>
              </a:r>
            </a:p>
            <a:p>
              <a:pPr lvl="0" algn="r" defTabSz="685800"/>
              <a:r>
                <a:rPr lang="en-US" altLang="zh-TW" sz="1400" b="1" kern="0" noProof="1" smtClean="0">
                  <a:solidFill>
                    <a:schemeClr val="bg1"/>
                  </a:solidFill>
                </a:rPr>
                <a:t>4.2Y</a:t>
              </a:r>
              <a:endParaRPr lang="en-US" altLang="zh-TW" sz="1800" b="1" kern="0" noProof="1">
                <a:solidFill>
                  <a:schemeClr val="bg1"/>
                </a:solidFill>
              </a:endParaRPr>
            </a:p>
          </p:txBody>
        </p:sp>
        <p:sp>
          <p:nvSpPr>
            <p:cNvPr id="75" name="TextBox 69">
              <a:extLst>
                <a:ext uri="{FF2B5EF4-FFF2-40B4-BE49-F238E27FC236}">
                  <a16:creationId xmlns:a16="http://schemas.microsoft.com/office/drawing/2014/main" id="{AC0D2A1D-A86A-49B6-BDB1-949D6A05CD78}"/>
                </a:ext>
              </a:extLst>
            </p:cNvPr>
            <p:cNvSpPr txBox="1"/>
            <p:nvPr/>
          </p:nvSpPr>
          <p:spPr>
            <a:xfrm>
              <a:off x="9264352" y="3064433"/>
              <a:ext cx="2737272" cy="36933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lvl="0" indent="-171450" algn="just" defTabSz="685800">
                <a:buFont typeface="Wingdings" panose="05000000000000000000" pitchFamily="2" charset="2"/>
                <a:buChar char="n"/>
              </a:pPr>
              <a:r>
                <a:rPr lang="zh-TW" altLang="en-US" sz="1200" kern="0" noProof="1" smtClean="0">
                  <a:solidFill>
                    <a:srgbClr val="FFC000"/>
                  </a:solidFill>
                  <a:latin typeface="+mn-ea"/>
                </a:rPr>
                <a:t>運輸管理</a:t>
              </a:r>
              <a:r>
                <a:rPr lang="en-US" altLang="zh-TW" sz="1200" kern="0" noProof="1" smtClean="0">
                  <a:solidFill>
                    <a:srgbClr val="FFC000"/>
                  </a:solidFill>
                  <a:latin typeface="+mn-ea"/>
                </a:rPr>
                <a:t>(TMS) &amp; </a:t>
              </a:r>
              <a:r>
                <a:rPr lang="zh-TW" altLang="en-US" sz="1200" kern="0" noProof="1" smtClean="0">
                  <a:solidFill>
                    <a:srgbClr val="FFC000"/>
                  </a:solidFill>
                  <a:latin typeface="+mn-ea"/>
                </a:rPr>
                <a:t>自動線</a:t>
              </a:r>
              <a:endParaRPr lang="en-US" altLang="zh-TW" sz="1200" kern="0" noProof="1">
                <a:solidFill>
                  <a:srgbClr val="FFC000"/>
                </a:solidFill>
                <a:latin typeface="+mn-ea"/>
              </a:endParaRPr>
            </a:p>
          </p:txBody>
        </p:sp>
      </p:grpSp>
      <p:sp>
        <p:nvSpPr>
          <p:cNvPr id="71" name="Freeform: Shape 73">
            <a:extLst>
              <a:ext uri="{FF2B5EF4-FFF2-40B4-BE49-F238E27FC236}">
                <a16:creationId xmlns:a16="http://schemas.microsoft.com/office/drawing/2014/main" id="{46360295-4653-4B02-A5F0-23B97C1B934E}"/>
              </a:ext>
            </a:extLst>
          </p:cNvPr>
          <p:cNvSpPr/>
          <p:nvPr/>
        </p:nvSpPr>
        <p:spPr>
          <a:xfrm>
            <a:off x="5885325" y="2231923"/>
            <a:ext cx="326922" cy="543655"/>
          </a:xfrm>
          <a:custGeom>
            <a:avLst/>
            <a:gdLst>
              <a:gd name="connsiteX0" fmla="*/ 218123 w 435896"/>
              <a:gd name="connsiteY0" fmla="*/ 31266 h 724873"/>
              <a:gd name="connsiteX1" fmla="*/ 280409 w 435896"/>
              <a:gd name="connsiteY1" fmla="*/ 93552 h 724873"/>
              <a:gd name="connsiteX2" fmla="*/ 218123 w 435896"/>
              <a:gd name="connsiteY2" fmla="*/ 155838 h 724873"/>
              <a:gd name="connsiteX3" fmla="*/ 155837 w 435896"/>
              <a:gd name="connsiteY3" fmla="*/ 93552 h 724873"/>
              <a:gd name="connsiteX4" fmla="*/ 218123 w 435896"/>
              <a:gd name="connsiteY4" fmla="*/ 31266 h 724873"/>
              <a:gd name="connsiteX5" fmla="*/ 38468 w 435896"/>
              <a:gd name="connsiteY5" fmla="*/ 901 h 724873"/>
              <a:gd name="connsiteX6" fmla="*/ 57737 w 435896"/>
              <a:gd name="connsiteY6" fmla="*/ 15694 h 724873"/>
              <a:gd name="connsiteX7" fmla="*/ 155838 w 435896"/>
              <a:gd name="connsiteY7" fmla="*/ 182309 h 724873"/>
              <a:gd name="connsiteX8" fmla="*/ 166738 w 435896"/>
              <a:gd name="connsiteY8" fmla="*/ 179195 h 724873"/>
              <a:gd name="connsiteX9" fmla="*/ 218124 w 435896"/>
              <a:gd name="connsiteY9" fmla="*/ 171409 h 724873"/>
              <a:gd name="connsiteX10" fmla="*/ 269510 w 435896"/>
              <a:gd name="connsiteY10" fmla="*/ 179195 h 724873"/>
              <a:gd name="connsiteX11" fmla="*/ 280410 w 435896"/>
              <a:gd name="connsiteY11" fmla="*/ 182309 h 724873"/>
              <a:gd name="connsiteX12" fmla="*/ 378511 w 435896"/>
              <a:gd name="connsiteY12" fmla="*/ 15694 h 724873"/>
              <a:gd name="connsiteX13" fmla="*/ 420554 w 435896"/>
              <a:gd name="connsiteY13" fmla="*/ 4794 h 724873"/>
              <a:gd name="connsiteX14" fmla="*/ 431454 w 435896"/>
              <a:gd name="connsiteY14" fmla="*/ 46837 h 724873"/>
              <a:gd name="connsiteX15" fmla="*/ 295982 w 435896"/>
              <a:gd name="connsiteY15" fmla="*/ 277295 h 724873"/>
              <a:gd name="connsiteX16" fmla="*/ 295982 w 435896"/>
              <a:gd name="connsiteY16" fmla="*/ 482839 h 724873"/>
              <a:gd name="connsiteX17" fmla="*/ 295982 w 435896"/>
              <a:gd name="connsiteY17" fmla="*/ 724873 h 724873"/>
              <a:gd name="connsiteX18" fmla="*/ 233696 w 435896"/>
              <a:gd name="connsiteY18" fmla="*/ 724873 h 724873"/>
              <a:gd name="connsiteX19" fmla="*/ 233696 w 435896"/>
              <a:gd name="connsiteY19" fmla="*/ 451696 h 724873"/>
              <a:gd name="connsiteX20" fmla="*/ 202553 w 435896"/>
              <a:gd name="connsiteY20" fmla="*/ 451696 h 724873"/>
              <a:gd name="connsiteX21" fmla="*/ 202553 w 435896"/>
              <a:gd name="connsiteY21" fmla="*/ 724873 h 724873"/>
              <a:gd name="connsiteX22" fmla="*/ 140267 w 435896"/>
              <a:gd name="connsiteY22" fmla="*/ 724873 h 724873"/>
              <a:gd name="connsiteX23" fmla="*/ 140267 w 435896"/>
              <a:gd name="connsiteY23" fmla="*/ 482839 h 724873"/>
              <a:gd name="connsiteX24" fmla="*/ 140267 w 435896"/>
              <a:gd name="connsiteY24" fmla="*/ 277295 h 724873"/>
              <a:gd name="connsiteX25" fmla="*/ 4794 w 435896"/>
              <a:gd name="connsiteY25" fmla="*/ 46837 h 724873"/>
              <a:gd name="connsiteX26" fmla="*/ 15694 w 435896"/>
              <a:gd name="connsiteY26" fmla="*/ 4794 h 724873"/>
              <a:gd name="connsiteX27" fmla="*/ 38468 w 435896"/>
              <a:gd name="connsiteY27" fmla="*/ 901 h 72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5896" h="724873">
                <a:moveTo>
                  <a:pt x="218123" y="31266"/>
                </a:moveTo>
                <a:cubicBezTo>
                  <a:pt x="252523" y="31266"/>
                  <a:pt x="280409" y="59152"/>
                  <a:pt x="280409" y="93552"/>
                </a:cubicBezTo>
                <a:cubicBezTo>
                  <a:pt x="280409" y="127952"/>
                  <a:pt x="252523" y="155838"/>
                  <a:pt x="218123" y="155838"/>
                </a:cubicBezTo>
                <a:cubicBezTo>
                  <a:pt x="183723" y="155838"/>
                  <a:pt x="155837" y="127952"/>
                  <a:pt x="155837" y="93552"/>
                </a:cubicBezTo>
                <a:cubicBezTo>
                  <a:pt x="155837" y="59152"/>
                  <a:pt x="183723" y="31266"/>
                  <a:pt x="218123" y="31266"/>
                </a:cubicBezTo>
                <a:close/>
                <a:moveTo>
                  <a:pt x="38468" y="901"/>
                </a:moveTo>
                <a:cubicBezTo>
                  <a:pt x="46059" y="2847"/>
                  <a:pt x="53066" y="7908"/>
                  <a:pt x="57737" y="15694"/>
                </a:cubicBezTo>
                <a:lnTo>
                  <a:pt x="155838" y="182309"/>
                </a:lnTo>
                <a:cubicBezTo>
                  <a:pt x="160510" y="180752"/>
                  <a:pt x="163624" y="180752"/>
                  <a:pt x="166738" y="179195"/>
                </a:cubicBezTo>
                <a:cubicBezTo>
                  <a:pt x="183867" y="174523"/>
                  <a:pt x="200996" y="171409"/>
                  <a:pt x="218124" y="171409"/>
                </a:cubicBezTo>
                <a:cubicBezTo>
                  <a:pt x="235253" y="171409"/>
                  <a:pt x="252382" y="174523"/>
                  <a:pt x="269510" y="179195"/>
                </a:cubicBezTo>
                <a:cubicBezTo>
                  <a:pt x="274182" y="179195"/>
                  <a:pt x="277296" y="180752"/>
                  <a:pt x="280410" y="182309"/>
                </a:cubicBezTo>
                <a:lnTo>
                  <a:pt x="378511" y="15694"/>
                </a:lnTo>
                <a:cubicBezTo>
                  <a:pt x="386297" y="1679"/>
                  <a:pt x="404983" y="-4549"/>
                  <a:pt x="420554" y="4794"/>
                </a:cubicBezTo>
                <a:cubicBezTo>
                  <a:pt x="434568" y="12579"/>
                  <a:pt x="440797" y="31265"/>
                  <a:pt x="431454" y="46837"/>
                </a:cubicBezTo>
                <a:lnTo>
                  <a:pt x="295982" y="277295"/>
                </a:lnTo>
                <a:lnTo>
                  <a:pt x="295982" y="482839"/>
                </a:lnTo>
                <a:lnTo>
                  <a:pt x="295982" y="724873"/>
                </a:lnTo>
                <a:lnTo>
                  <a:pt x="233696" y="724873"/>
                </a:lnTo>
                <a:lnTo>
                  <a:pt x="233696" y="451696"/>
                </a:lnTo>
                <a:lnTo>
                  <a:pt x="202553" y="451696"/>
                </a:lnTo>
                <a:lnTo>
                  <a:pt x="202553" y="724873"/>
                </a:lnTo>
                <a:lnTo>
                  <a:pt x="140267" y="724873"/>
                </a:lnTo>
                <a:lnTo>
                  <a:pt x="140267" y="482839"/>
                </a:lnTo>
                <a:lnTo>
                  <a:pt x="140267" y="277295"/>
                </a:lnTo>
                <a:lnTo>
                  <a:pt x="4794" y="46837"/>
                </a:lnTo>
                <a:cubicBezTo>
                  <a:pt x="-4549" y="32822"/>
                  <a:pt x="122" y="14137"/>
                  <a:pt x="15694" y="4794"/>
                </a:cubicBezTo>
                <a:cubicBezTo>
                  <a:pt x="22701" y="123"/>
                  <a:pt x="30876" y="-1046"/>
                  <a:pt x="38468" y="901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521387" y="2427734"/>
            <a:ext cx="534613" cy="205738"/>
            <a:chOff x="6521387" y="2427734"/>
            <a:chExt cx="534613" cy="205738"/>
          </a:xfrm>
        </p:grpSpPr>
        <p:cxnSp>
          <p:nvCxnSpPr>
            <p:cNvPr id="72" name="Straight Connector 65">
              <a:extLst>
                <a:ext uri="{FF2B5EF4-FFF2-40B4-BE49-F238E27FC236}">
                  <a16:creationId xmlns:a16="http://schemas.microsoft.com/office/drawing/2014/main" id="{47DE5C87-0415-4550-890D-6EF8727BB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2000" y="2427734"/>
              <a:ext cx="504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73" name="Oval 67">
              <a:extLst>
                <a:ext uri="{FF2B5EF4-FFF2-40B4-BE49-F238E27FC236}">
                  <a16:creationId xmlns:a16="http://schemas.microsoft.com/office/drawing/2014/main" id="{4950C368-AF87-43A0-9BFA-70D42494D9F0}"/>
                </a:ext>
              </a:extLst>
            </p:cNvPr>
            <p:cNvSpPr/>
            <p:nvPr/>
          </p:nvSpPr>
          <p:spPr>
            <a:xfrm flipH="1" flipV="1">
              <a:off x="6521387" y="2571750"/>
              <a:ext cx="61722" cy="61722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1" name="Straight Connector 58">
              <a:extLst>
                <a:ext uri="{FF2B5EF4-FFF2-40B4-BE49-F238E27FC236}">
                  <a16:creationId xmlns:a16="http://schemas.microsoft.com/office/drawing/2014/main" id="{CCFA6CA4-AE16-4C70-98A8-008E1882FCDF}"/>
                </a:ext>
              </a:extLst>
            </p:cNvPr>
            <p:cNvCxnSpPr/>
            <p:nvPr/>
          </p:nvCxnSpPr>
          <p:spPr>
            <a:xfrm flipH="1" flipV="1">
              <a:off x="6552248" y="2427750"/>
              <a:ext cx="0" cy="1440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0145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軟正黑體" panose="020B0604030504040204" pitchFamily="34" charset="-120"/>
              </a:rPr>
              <a:t>組織角色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35756" y="987574"/>
            <a:ext cx="6626480" cy="2735099"/>
            <a:chOff x="335756" y="987574"/>
            <a:chExt cx="6626480" cy="2735099"/>
          </a:xfrm>
        </p:grpSpPr>
        <p:sp>
          <p:nvSpPr>
            <p:cNvPr id="35" name="圓角矩形 34"/>
            <p:cNvSpPr/>
            <p:nvPr/>
          </p:nvSpPr>
          <p:spPr>
            <a:xfrm>
              <a:off x="755577" y="987574"/>
              <a:ext cx="1944000" cy="504000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kern="0" dirty="0" smtClean="0">
                  <a:solidFill>
                    <a:prstClr val="black"/>
                  </a:solidFill>
                  <a:latin typeface="微軟正黑體"/>
                  <a:ea typeface="微軟正黑體"/>
                </a:rPr>
                <a:t>副總經理</a:t>
              </a:r>
              <a:endParaRPr kumimoji="0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軟正黑體"/>
                </a:rPr>
                <a:t>李政傑</a:t>
              </a:r>
              <a:endPara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755577" y="1634497"/>
              <a:ext cx="1944000" cy="504000"/>
            </a:xfrm>
            <a:prstGeom prst="round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/>
              <a:r>
                <a:rPr lang="zh-TW" altLang="en-US" sz="1200" b="1" kern="0" dirty="0">
                  <a:solidFill>
                    <a:prstClr val="black"/>
                  </a:solidFill>
                  <a:latin typeface="微軟正黑體"/>
                  <a:ea typeface="微軟正黑體"/>
                </a:rPr>
                <a:t>營運及客戶資訊</a:t>
              </a:r>
              <a:r>
                <a:rPr lang="zh-TW" altLang="en-US" sz="1200" b="1" kern="0" dirty="0" smtClean="0">
                  <a:solidFill>
                    <a:prstClr val="black"/>
                  </a:solidFill>
                  <a:latin typeface="微軟正黑體"/>
                  <a:ea typeface="微軟正黑體"/>
                </a:rPr>
                <a:t>處</a:t>
              </a:r>
              <a:endParaRPr lang="en-US" altLang="zh-TW" sz="1200" b="1" kern="0" dirty="0" smtClean="0">
                <a:solidFill>
                  <a:prstClr val="black"/>
                </a:solidFill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200" b="1" kern="0" dirty="0" smtClean="0">
                  <a:solidFill>
                    <a:prstClr val="black"/>
                  </a:solidFill>
                  <a:latin typeface="微軟正黑體"/>
                  <a:ea typeface="微軟正黑體"/>
                </a:rPr>
                <a:t>謝坤麟 處長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endParaRPr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335756" y="2355726"/>
              <a:ext cx="1427932" cy="5040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/>
              <a:r>
                <a:rPr lang="zh-TW" altLang="en-US" sz="1000" kern="0" dirty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營運系統架構整合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部</a:t>
              </a:r>
              <a:endParaRPr kumimoji="0" lang="en-US" altLang="zh-TW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謝坤麟 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處長</a:t>
              </a:r>
              <a:r>
                <a:rPr lang="en-US" altLang="zh-TW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(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兼</a:t>
              </a:r>
              <a:r>
                <a:rPr lang="en-US" altLang="zh-TW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)</a:t>
              </a:r>
              <a:endParaRPr kumimoji="0" lang="zh-TW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1897657" y="3048108"/>
              <a:ext cx="1367937" cy="674565"/>
            </a:xfrm>
            <a:prstGeom prst="round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/>
              <a:r>
                <a:rPr lang="zh-TW" altLang="en-US" sz="1400" b="1" kern="0" dirty="0">
                  <a:solidFill>
                    <a:prstClr val="white"/>
                  </a:solidFill>
                  <a:latin typeface="微軟正黑體"/>
                  <a:ea typeface="微軟正黑體"/>
                </a:rPr>
                <a:t>營運</a:t>
              </a:r>
              <a:r>
                <a:rPr lang="zh-TW" altLang="en-US" sz="1400" b="1" kern="0" dirty="0" smtClean="0">
                  <a:solidFill>
                    <a:prstClr val="white"/>
                  </a:solidFill>
                  <a:latin typeface="微軟正黑體"/>
                  <a:ea typeface="微軟正黑體"/>
                </a:rPr>
                <a:t>後勤一</a:t>
              </a:r>
              <a:r>
                <a:rPr lang="zh-TW" altLang="en-US" sz="1400" b="1" kern="0" dirty="0">
                  <a:solidFill>
                    <a:prstClr val="white"/>
                  </a:solidFill>
                  <a:latin typeface="微軟正黑體"/>
                  <a:ea typeface="微軟正黑體"/>
                </a:rPr>
                <a:t>組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/>
                  <a:ea typeface="微軟正黑體"/>
                </a:rPr>
                <a:t>柯明政</a:t>
              </a:r>
              <a:endParaRPr kumimoji="0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/>
                  <a:ea typeface="微軟正黑體"/>
                </a:rPr>
                <a:t>技術副理</a:t>
              </a:r>
            </a:p>
          </p:txBody>
        </p:sp>
        <p:sp>
          <p:nvSpPr>
            <p:cNvPr id="41" name="圓角矩形 40"/>
            <p:cNvSpPr/>
            <p:nvPr/>
          </p:nvSpPr>
          <p:spPr>
            <a:xfrm>
              <a:off x="3344943" y="2355726"/>
              <a:ext cx="1198823" cy="5040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/>
              <a:r>
                <a:rPr lang="zh-TW" altLang="en-US" sz="1000" kern="0" dirty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營運配銷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資訊部</a:t>
              </a:r>
              <a:endParaRPr kumimoji="0" lang="en-US" altLang="zh-TW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林奇賢 副理</a:t>
              </a:r>
              <a:endParaRPr kumimoji="0" lang="zh-TW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4667687" y="2355726"/>
              <a:ext cx="1128449" cy="5040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/>
              <a:r>
                <a:rPr lang="zh-TW" altLang="en-US" sz="1000" kern="0" dirty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營運計劃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資訊部</a:t>
              </a:r>
              <a:endParaRPr kumimoji="0" lang="en-US" altLang="zh-TW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王慧</a:t>
              </a:r>
              <a:r>
                <a:rPr lang="zh-TW" altLang="en-US" sz="1000" kern="0" dirty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如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 副理</a:t>
              </a:r>
              <a:endParaRPr kumimoji="0" lang="zh-TW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5994675" y="2355726"/>
              <a:ext cx="951955" cy="5040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客戶資訊部</a:t>
              </a:r>
              <a:endParaRPr kumimoji="0" lang="en-US" altLang="zh-TW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林芳</a:t>
              </a:r>
              <a:r>
                <a:rPr lang="zh-TW" altLang="en-US" sz="1000" kern="0" dirty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萍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 副理</a:t>
              </a:r>
              <a:endParaRPr kumimoji="0" lang="zh-TW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軟正黑體"/>
                <a:ea typeface="微軟正黑體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1897549" y="2355726"/>
              <a:ext cx="1368152" cy="504000"/>
            </a:xfrm>
            <a:prstGeom prst="round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zh-TW" altLang="en-US" sz="1200" b="1" kern="0" dirty="0">
                  <a:solidFill>
                    <a:prstClr val="black"/>
                  </a:solidFill>
                  <a:latin typeface="微軟正黑體"/>
                  <a:ea typeface="微軟正黑體"/>
                </a:rPr>
                <a:t>營運後勤資訊部</a:t>
              </a:r>
              <a:endParaRPr lang="en-US" altLang="zh-TW" sz="1200" b="1" kern="0" dirty="0">
                <a:solidFill>
                  <a:prstClr val="black"/>
                </a:solidFill>
                <a:latin typeface="微軟正黑體"/>
                <a:ea typeface="微軟正黑體"/>
              </a:endParaRPr>
            </a:p>
            <a:p>
              <a:pPr algn="ctr" defTabSz="914400"/>
              <a:r>
                <a:rPr lang="zh-TW" altLang="en-US" sz="1200" b="1" kern="0" dirty="0" smtClean="0">
                  <a:solidFill>
                    <a:prstClr val="black"/>
                  </a:solidFill>
                  <a:latin typeface="微軟正黑體"/>
                  <a:ea typeface="微軟正黑體"/>
                </a:rPr>
                <a:t>黃寶緣 資深</a:t>
              </a:r>
              <a:r>
                <a:rPr lang="zh-TW" altLang="en-US" sz="1200" b="1" kern="0" dirty="0">
                  <a:solidFill>
                    <a:prstClr val="black"/>
                  </a:solidFill>
                  <a:latin typeface="微軟正黑體"/>
                  <a:ea typeface="微軟正黑體"/>
                </a:rPr>
                <a:t>經理</a:t>
              </a:r>
            </a:p>
          </p:txBody>
        </p:sp>
        <p:cxnSp>
          <p:nvCxnSpPr>
            <p:cNvPr id="47" name="直線接點 46"/>
            <p:cNvCxnSpPr>
              <a:stCxn id="35" idx="2"/>
              <a:endCxn id="36" idx="0"/>
            </p:cNvCxnSpPr>
            <p:nvPr/>
          </p:nvCxnSpPr>
          <p:spPr>
            <a:xfrm>
              <a:off x="1727577" y="1491574"/>
              <a:ext cx="0" cy="142923"/>
            </a:xfrm>
            <a:prstGeom prst="line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接點 48"/>
            <p:cNvCxnSpPr>
              <a:stCxn id="36" idx="2"/>
              <a:endCxn id="38" idx="0"/>
            </p:cNvCxnSpPr>
            <p:nvPr/>
          </p:nvCxnSpPr>
          <p:spPr>
            <a:xfrm rot="5400000">
              <a:off x="1280036" y="1908184"/>
              <a:ext cx="217229" cy="67785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圓角矩形 49"/>
            <p:cNvSpPr/>
            <p:nvPr/>
          </p:nvSpPr>
          <p:spPr>
            <a:xfrm>
              <a:off x="3405683" y="3048108"/>
              <a:ext cx="1097951" cy="57468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/>
              <a:r>
                <a:rPr lang="zh-TW" altLang="en-US" sz="1000" kern="0" dirty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營運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後勤二組</a:t>
              </a:r>
              <a:endParaRPr lang="zh-TW" altLang="en-US" sz="1000" kern="0" dirty="0">
                <a:solidFill>
                  <a:schemeClr val="bg2">
                    <a:lumMod val="75000"/>
                  </a:schemeClr>
                </a:solidFill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盧庭芳</a:t>
              </a:r>
              <a:endParaRPr lang="en-US" altLang="zh-TW" sz="1000" kern="0" dirty="0" smtClean="0">
                <a:solidFill>
                  <a:schemeClr val="bg2">
                    <a:lumMod val="75000"/>
                  </a:schemeClr>
                </a:solidFill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主任工程師</a:t>
              </a:r>
              <a:endParaRPr lang="zh-TW" altLang="en-US" sz="1000" kern="0" dirty="0">
                <a:solidFill>
                  <a:schemeClr val="bg2">
                    <a:lumMod val="75000"/>
                  </a:schemeClr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4646172" y="3048108"/>
              <a:ext cx="1097951" cy="57468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/>
              <a:r>
                <a:rPr lang="zh-TW" altLang="en-US" sz="1000" kern="0" dirty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營運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後勤三組</a:t>
              </a:r>
              <a:endParaRPr lang="zh-TW" altLang="en-US" sz="1000" kern="0" dirty="0">
                <a:solidFill>
                  <a:schemeClr val="bg2">
                    <a:lumMod val="75000"/>
                  </a:schemeClr>
                </a:solidFill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王偉哲</a:t>
              </a:r>
              <a:endParaRPr lang="en-US" altLang="zh-TW" sz="1000" kern="0" dirty="0">
                <a:solidFill>
                  <a:schemeClr val="bg2">
                    <a:lumMod val="75000"/>
                  </a:schemeClr>
                </a:solidFill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主任工程師</a:t>
              </a:r>
              <a:endParaRPr lang="zh-TW" altLang="en-US" sz="1000" kern="0" dirty="0">
                <a:solidFill>
                  <a:schemeClr val="bg2">
                    <a:lumMod val="75000"/>
                  </a:schemeClr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57" name="圓角矩形 56"/>
            <p:cNvSpPr/>
            <p:nvPr/>
          </p:nvSpPr>
          <p:spPr>
            <a:xfrm>
              <a:off x="5864285" y="3048108"/>
              <a:ext cx="1097951" cy="57468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/>
              <a:r>
                <a:rPr lang="zh-TW" altLang="en-US" sz="1000" kern="0" dirty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營運</a:t>
              </a:r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後勤四組</a:t>
              </a:r>
              <a:endParaRPr lang="zh-TW" altLang="en-US" sz="1000" kern="0" dirty="0">
                <a:solidFill>
                  <a:schemeClr val="bg2">
                    <a:lumMod val="75000"/>
                  </a:schemeClr>
                </a:solidFill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薛儒霙</a:t>
              </a:r>
              <a:endParaRPr lang="en-US" altLang="zh-TW" sz="1000" kern="0" dirty="0" smtClean="0">
                <a:solidFill>
                  <a:schemeClr val="bg2">
                    <a:lumMod val="75000"/>
                  </a:schemeClr>
                </a:solidFill>
                <a:latin typeface="微軟正黑體"/>
                <a:ea typeface="微軟正黑體"/>
              </a:endParaRPr>
            </a:p>
            <a:p>
              <a:pPr lvl="0" algn="ctr" defTabSz="914400"/>
              <a:r>
                <a:rPr lang="zh-TW" altLang="en-US" sz="1000" kern="0" dirty="0" smtClean="0">
                  <a:solidFill>
                    <a:schemeClr val="bg2">
                      <a:lumMod val="75000"/>
                    </a:schemeClr>
                  </a:solidFill>
                  <a:latin typeface="微軟正黑體"/>
                  <a:ea typeface="微軟正黑體"/>
                </a:rPr>
                <a:t>技術副理</a:t>
              </a:r>
              <a:endParaRPr lang="zh-TW" altLang="en-US" sz="1000" kern="0" dirty="0">
                <a:solidFill>
                  <a:schemeClr val="bg2">
                    <a:lumMod val="75000"/>
                  </a:schemeClr>
                </a:solidFill>
                <a:latin typeface="微軟正黑體"/>
                <a:ea typeface="微軟正黑體"/>
              </a:endParaRPr>
            </a:p>
          </p:txBody>
        </p:sp>
        <p:cxnSp>
          <p:nvCxnSpPr>
            <p:cNvPr id="67" name="肘形接點 66"/>
            <p:cNvCxnSpPr>
              <a:stCxn id="36" idx="2"/>
              <a:endCxn id="41" idx="0"/>
            </p:cNvCxnSpPr>
            <p:nvPr/>
          </p:nvCxnSpPr>
          <p:spPr>
            <a:xfrm rot="16200000" flipH="1">
              <a:off x="2727352" y="1138722"/>
              <a:ext cx="217229" cy="221677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肘形接點 68"/>
            <p:cNvCxnSpPr>
              <a:stCxn id="36" idx="2"/>
              <a:endCxn id="42" idx="0"/>
            </p:cNvCxnSpPr>
            <p:nvPr/>
          </p:nvCxnSpPr>
          <p:spPr>
            <a:xfrm rot="16200000" flipH="1">
              <a:off x="3371130" y="494943"/>
              <a:ext cx="217229" cy="350433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肘形接點 69"/>
            <p:cNvCxnSpPr>
              <a:stCxn id="36" idx="2"/>
              <a:endCxn id="44" idx="0"/>
            </p:cNvCxnSpPr>
            <p:nvPr/>
          </p:nvCxnSpPr>
          <p:spPr>
            <a:xfrm rot="16200000" flipH="1">
              <a:off x="3990501" y="-124427"/>
              <a:ext cx="217229" cy="474307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肘形接點 71"/>
            <p:cNvCxnSpPr>
              <a:stCxn id="36" idx="2"/>
              <a:endCxn id="46" idx="0"/>
            </p:cNvCxnSpPr>
            <p:nvPr/>
          </p:nvCxnSpPr>
          <p:spPr>
            <a:xfrm rot="16200000" flipH="1">
              <a:off x="2045987" y="1820087"/>
              <a:ext cx="217229" cy="8540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肘形接點 72"/>
            <p:cNvCxnSpPr>
              <a:stCxn id="46" idx="2"/>
              <a:endCxn id="50" idx="0"/>
            </p:cNvCxnSpPr>
            <p:nvPr/>
          </p:nvCxnSpPr>
          <p:spPr>
            <a:xfrm rot="16200000" flipH="1">
              <a:off x="3173951" y="2267400"/>
              <a:ext cx="188382" cy="137303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接點 74"/>
            <p:cNvCxnSpPr>
              <a:stCxn id="46" idx="2"/>
              <a:endCxn id="51" idx="0"/>
            </p:cNvCxnSpPr>
            <p:nvPr/>
          </p:nvCxnSpPr>
          <p:spPr>
            <a:xfrm rot="16200000" flipH="1">
              <a:off x="3794195" y="1647155"/>
              <a:ext cx="188382" cy="2613523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肘形接點 75"/>
            <p:cNvCxnSpPr>
              <a:stCxn id="46" idx="2"/>
              <a:endCxn id="57" idx="0"/>
            </p:cNvCxnSpPr>
            <p:nvPr/>
          </p:nvCxnSpPr>
          <p:spPr>
            <a:xfrm rot="16200000" flipH="1">
              <a:off x="4403252" y="1038099"/>
              <a:ext cx="188382" cy="383163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肘形接點 77"/>
            <p:cNvCxnSpPr>
              <a:stCxn id="46" idx="2"/>
              <a:endCxn id="39" idx="0"/>
            </p:cNvCxnSpPr>
            <p:nvPr/>
          </p:nvCxnSpPr>
          <p:spPr>
            <a:xfrm rot="16200000" flipH="1">
              <a:off x="2487434" y="2953916"/>
              <a:ext cx="188382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字方塊 78"/>
          <p:cNvSpPr txBox="1"/>
          <p:nvPr/>
        </p:nvSpPr>
        <p:spPr>
          <a:xfrm>
            <a:off x="4788024" y="627534"/>
            <a:ext cx="413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 w="1905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應用系統規劃整合專家</a:t>
            </a:r>
            <a:endParaRPr kumimoji="0" lang="en-US" altLang="zh-TW" sz="2000" b="1" i="0" u="none" strike="noStrike" kern="0" cap="none" spc="0" normalizeH="0" baseline="0" noProof="0" dirty="0">
              <a:ln w="1905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defTabSz="914400">
              <a:defRPr/>
            </a:pPr>
            <a:r>
              <a:rPr kumimoji="0" lang="zh-TW" altLang="en-US" sz="2000" b="1" i="0" u="none" strike="noStrike" kern="0" cap="none" spc="0" normalizeH="0" baseline="0" noProof="0" dirty="0">
                <a:ln w="1905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 </a:t>
            </a:r>
            <a:r>
              <a:rPr kumimoji="0" lang="zh-TW" altLang="en-US" sz="1600" b="1" i="0" u="none" strike="noStrike" kern="0" cap="none" spc="0" normalizeH="0" baseline="0" noProof="0" dirty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領導團隊</a:t>
            </a:r>
            <a:r>
              <a:rPr kumimoji="0" lang="en-US" altLang="zh-TW" sz="1600" b="1" i="0" u="none" strike="noStrike" kern="0" cap="none" spc="0" normalizeH="0" baseline="0" noProof="0" dirty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zh-TW" altLang="en-US" sz="1600" b="1" i="0" u="none" strike="noStrike" kern="0" cap="none" spc="0" normalizeH="0" baseline="0" noProof="0" dirty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運用</a:t>
            </a:r>
            <a:r>
              <a:rPr kumimoji="0" lang="zh-TW" altLang="en-US" sz="1600" b="1" i="0" u="none" strike="noStrike" kern="0" cap="none" spc="0" normalizeH="0" baseline="0" noProof="0" dirty="0">
                <a:ln w="1905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行動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化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自動化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及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智能化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資訊</a:t>
            </a:r>
            <a:r>
              <a:rPr lang="zh-TW" altLang="en-US" sz="1600" b="1" kern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科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技</a:t>
            </a:r>
            <a:r>
              <a:rPr kumimoji="0" lang="en-US" altLang="zh-TW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建置彈性且高效的智慧物流管理作業流程</a:t>
            </a:r>
            <a:r>
              <a:rPr kumimoji="0" lang="en-US" altLang="zh-TW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600" b="1" kern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解決庫存問題</a:t>
            </a:r>
            <a:r>
              <a:rPr kumimoji="0" lang="en-US" altLang="zh-TW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有效</a:t>
            </a:r>
            <a:r>
              <a:rPr lang="zh-TW" altLang="en-US" sz="1600" b="1" kern="0" dirty="0" smtClean="0">
                <a:ln w="1905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降低企業成本</a:t>
            </a:r>
            <a:r>
              <a:rPr kumimoji="0" lang="en-US" altLang="zh-TW" sz="1600" b="1" i="0" u="none" strike="noStrike" kern="0" cap="none" spc="0" normalizeH="0" baseline="0" noProof="0" dirty="0" smtClean="0">
                <a:ln w="1905"/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zh-TW" altLang="en-US" sz="1600" b="1" i="0" u="none" strike="noStrike" kern="0" cap="none" spc="0" normalizeH="0" baseline="0" noProof="0" dirty="0" smtClean="0">
                <a:ln w="1905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提高企業競爭力</a:t>
            </a:r>
            <a:endParaRPr kumimoji="0" lang="en-US" altLang="zh-TW" sz="1400" b="1" i="0" u="none" strike="noStrike" kern="0" cap="none" spc="0" normalizeH="0" baseline="0" noProof="0" dirty="0">
              <a:ln w="1905"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1" name="肘形接點 80"/>
          <p:cNvCxnSpPr>
            <a:stCxn id="39" idx="2"/>
            <a:endCxn id="82" idx="0"/>
          </p:cNvCxnSpPr>
          <p:nvPr/>
        </p:nvCxnSpPr>
        <p:spPr>
          <a:xfrm rot="5400000">
            <a:off x="1951972" y="3459805"/>
            <a:ext cx="366787" cy="892522"/>
          </a:xfrm>
          <a:prstGeom prst="bentConnector3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971600" y="4089460"/>
            <a:ext cx="1435008" cy="761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倉儲管理 </a:t>
            </a:r>
            <a:r>
              <a:rPr lang="en-US" altLang="zh-TW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(WMS</a:t>
            </a:r>
            <a:r>
              <a:rPr lang="en-US" altLang="zh-TW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- 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材料</a:t>
            </a:r>
            <a:r>
              <a:rPr lang="zh-TW" altLang="en-US" sz="1050" kern="0" dirty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倉儲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管理</a:t>
            </a:r>
            <a:endParaRPr lang="en-US" altLang="zh-TW" sz="1050" kern="0" dirty="0" smtClean="0">
              <a:solidFill>
                <a:schemeClr val="accent5">
                  <a:lumMod val="20000"/>
                  <a:lumOff val="80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  <a:cs typeface="Calibri" pitchFamily="34" charset="0"/>
              </a:rPr>
              <a:t>- 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  <a:cs typeface="Calibri" pitchFamily="34" charset="0"/>
              </a:rPr>
              <a:t>晶圓</a:t>
            </a:r>
            <a:r>
              <a:rPr lang="zh-TW" altLang="en-US" sz="1050" kern="0" dirty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  <a:cs typeface="Calibri" pitchFamily="34" charset="0"/>
              </a:rPr>
              <a:t>中心倉儲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  <a:cs typeface="Calibri" pitchFamily="34" charset="0"/>
              </a:rPr>
              <a:t>管理</a:t>
            </a:r>
            <a:endParaRPr lang="en-US" altLang="zh-TW" sz="1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574329" y="4089460"/>
            <a:ext cx="1705916" cy="761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運輸管理 </a:t>
            </a:r>
            <a:r>
              <a:rPr lang="en-US" altLang="zh-TW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(TMS</a:t>
            </a:r>
            <a:r>
              <a:rPr lang="en-US" altLang="zh-TW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- 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材料</a:t>
            </a:r>
            <a:r>
              <a:rPr lang="en-US" altLang="zh-TW" sz="1050" kern="0" dirty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成品</a:t>
            </a:r>
            <a:r>
              <a:rPr lang="en-US" altLang="zh-TW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晶圓運輸</a:t>
            </a:r>
            <a:r>
              <a:rPr lang="zh-TW" altLang="en-US" sz="1050" kern="0" dirty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管理</a:t>
            </a:r>
            <a:endParaRPr lang="en-US" altLang="zh-TW" sz="1050" kern="0" dirty="0">
              <a:solidFill>
                <a:schemeClr val="accent5">
                  <a:lumMod val="20000"/>
                  <a:lumOff val="80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- 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出口貨</a:t>
            </a:r>
            <a:r>
              <a:rPr lang="zh-TW" altLang="en-US" sz="1050" kern="0" dirty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況即時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追蹤</a:t>
            </a:r>
            <a:endParaRPr lang="en-US" altLang="zh-TW" sz="1050" kern="0" dirty="0">
              <a:solidFill>
                <a:schemeClr val="accent5">
                  <a:lumMod val="20000"/>
                  <a:lumOff val="80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377412" y="4089460"/>
            <a:ext cx="973343" cy="761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數位</a:t>
            </a:r>
            <a:r>
              <a:rPr lang="zh-TW" alt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工具</a:t>
            </a:r>
            <a:endParaRPr lang="en-US" altLang="zh-TW" sz="12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- </a:t>
            </a:r>
            <a:r>
              <a:rPr lang="zh-TW" altLang="en-US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表單大師</a:t>
            </a:r>
            <a:endParaRPr lang="en-US" altLang="zh-TW" sz="1050" kern="0" dirty="0" smtClean="0">
              <a:solidFill>
                <a:schemeClr val="accent5">
                  <a:lumMod val="20000"/>
                  <a:lumOff val="80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050" kern="0" dirty="0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- </a:t>
            </a:r>
            <a:r>
              <a:rPr lang="en-US" altLang="zh-TW" sz="1050" kern="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ea typeface="微軟正黑體" panose="020B0604030504040204" pitchFamily="34" charset="-120"/>
              </a:rPr>
              <a:t>eMemo</a:t>
            </a:r>
            <a:endParaRPr lang="en-US" altLang="zh-TW" sz="1050" kern="0" dirty="0">
              <a:solidFill>
                <a:schemeClr val="accent5">
                  <a:lumMod val="20000"/>
                  <a:lumOff val="80000"/>
                </a:schemeClr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86" name="肘形接點 85"/>
          <p:cNvCxnSpPr>
            <a:stCxn id="39" idx="2"/>
            <a:endCxn id="83" idx="0"/>
          </p:cNvCxnSpPr>
          <p:nvPr/>
        </p:nvCxnSpPr>
        <p:spPr>
          <a:xfrm rot="16200000" flipH="1">
            <a:off x="2821063" y="3483235"/>
            <a:ext cx="366787" cy="845661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接點 89"/>
          <p:cNvCxnSpPr>
            <a:stCxn id="39" idx="2"/>
            <a:endCxn id="85" idx="0"/>
          </p:cNvCxnSpPr>
          <p:nvPr/>
        </p:nvCxnSpPr>
        <p:spPr>
          <a:xfrm rot="16200000" flipH="1">
            <a:off x="3539462" y="2764837"/>
            <a:ext cx="366787" cy="2282458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1444119" y="1923678"/>
            <a:ext cx="6255822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rmAutofit fontScale="97500" lnSpcReduction="10000"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pPr marL="0" marR="0" lvl="0" indent="0" algn="ctr" defTabSz="74180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過去貢獻</a:t>
            </a:r>
            <a:endParaRPr kumimoji="0" lang="zh-TW" altLang="en-US" sz="43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6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 rot="1023279">
            <a:off x="6553332" y="1344685"/>
            <a:ext cx="1482988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物流供應鏈管理</a:t>
            </a:r>
            <a:endParaRPr lang="zh-CN" altLang="en-US" sz="18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 rot="4247410">
            <a:off x="3702264" y="1870865"/>
            <a:ext cx="670584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 rot="19988764">
            <a:off x="5659321" y="2467078"/>
            <a:ext cx="122413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6527899" y="1987186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5733835" y="936563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94733" y="1118204"/>
            <a:ext cx="1398661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 rot="2112792">
            <a:off x="5171974" y="2533860"/>
            <a:ext cx="763201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50413" y="2268795"/>
            <a:ext cx="122413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556630" y="2213745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817620" y="1881169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 rot="1591591">
            <a:off x="1155940" y="1347585"/>
            <a:ext cx="1430265" cy="2882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539552" y="991969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11240" y="126393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線邊倉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898192" y="1903111"/>
            <a:ext cx="1115814" cy="787853"/>
            <a:chOff x="2601790" y="2532150"/>
            <a:chExt cx="1208798" cy="1050470"/>
          </a:xfrm>
        </p:grpSpPr>
        <p:sp>
          <p:nvSpPr>
            <p:cNvPr id="49" name="圓角矩形 48"/>
            <p:cNvSpPr/>
            <p:nvPr/>
          </p:nvSpPr>
          <p:spPr>
            <a:xfrm>
              <a:off x="2601790" y="3102567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532150"/>
              <a:ext cx="685800" cy="644652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5557552" y="2262837"/>
            <a:ext cx="1115814" cy="821674"/>
            <a:chOff x="2601790" y="2436139"/>
            <a:chExt cx="1208798" cy="1095565"/>
          </a:xfrm>
        </p:grpSpPr>
        <p:sp>
          <p:nvSpPr>
            <p:cNvPr id="47" name="圓角矩形 46"/>
            <p:cNvSpPr/>
            <p:nvPr/>
          </p:nvSpPr>
          <p:spPr>
            <a:xfrm>
              <a:off x="2601790" y="3051651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436139"/>
              <a:ext cx="685800" cy="644652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 rot="19988764">
            <a:off x="1772254" y="1758769"/>
            <a:ext cx="1242058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60891" y="1508007"/>
            <a:ext cx="122413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141547" y="1034436"/>
            <a:ext cx="1115814" cy="833611"/>
            <a:chOff x="2601790" y="2677420"/>
            <a:chExt cx="1208798" cy="1111481"/>
          </a:xfrm>
        </p:grpSpPr>
        <p:sp>
          <p:nvSpPr>
            <p:cNvPr id="45" name="圓角矩形 44"/>
            <p:cNvSpPr/>
            <p:nvPr/>
          </p:nvSpPr>
          <p:spPr>
            <a:xfrm>
              <a:off x="2601790" y="3308848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封裝廠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677420"/>
              <a:ext cx="685800" cy="644652"/>
            </a:xfrm>
            <a:prstGeom prst="rect">
              <a:avLst/>
            </a:prstGeom>
          </p:spPr>
        </p:pic>
      </p:grpSp>
      <p:sp>
        <p:nvSpPr>
          <p:cNvPr id="26" name="矩形 25"/>
          <p:cNvSpPr/>
          <p:nvPr/>
        </p:nvSpPr>
        <p:spPr>
          <a:xfrm rot="19867404">
            <a:off x="3948178" y="1305836"/>
            <a:ext cx="89811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4149659" y="627534"/>
            <a:ext cx="1115814" cy="808465"/>
            <a:chOff x="2601790" y="2655584"/>
            <a:chExt cx="1208798" cy="1077953"/>
          </a:xfrm>
        </p:grpSpPr>
        <p:sp>
          <p:nvSpPr>
            <p:cNvPr id="43" name="圓角矩形 42"/>
            <p:cNvSpPr/>
            <p:nvPr/>
          </p:nvSpPr>
          <p:spPr>
            <a:xfrm>
              <a:off x="2601790" y="3253484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封裝廠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655584"/>
              <a:ext cx="685800" cy="644652"/>
            </a:xfrm>
            <a:prstGeom prst="rect">
              <a:avLst/>
            </a:prstGeom>
          </p:spPr>
        </p:pic>
      </p:grpSp>
      <p:grpSp>
        <p:nvGrpSpPr>
          <p:cNvPr id="28" name="群組 27"/>
          <p:cNvGrpSpPr/>
          <p:nvPr/>
        </p:nvGrpSpPr>
        <p:grpSpPr>
          <a:xfrm>
            <a:off x="792368" y="818408"/>
            <a:ext cx="800219" cy="644744"/>
            <a:chOff x="926677" y="874039"/>
            <a:chExt cx="800219" cy="644744"/>
          </a:xfrm>
        </p:grpSpPr>
        <p:sp>
          <p:nvSpPr>
            <p:cNvPr id="41" name="文字方塊 40"/>
            <p:cNvSpPr txBox="1"/>
            <p:nvPr/>
          </p:nvSpPr>
          <p:spPr>
            <a:xfrm>
              <a:off x="926677" y="12417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晶圓中心</a:t>
              </a:r>
            </a:p>
          </p:txBody>
        </p:sp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63" y="874039"/>
              <a:ext cx="609600" cy="381000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3655557" y="2012063"/>
            <a:ext cx="1107996" cy="667553"/>
            <a:chOff x="3789866" y="2067694"/>
            <a:chExt cx="1107996" cy="667553"/>
          </a:xfrm>
        </p:grpSpPr>
        <p:sp>
          <p:nvSpPr>
            <p:cNvPr id="39" name="文字方塊 38"/>
            <p:cNvSpPr txBox="1"/>
            <p:nvPr/>
          </p:nvSpPr>
          <p:spPr>
            <a:xfrm>
              <a:off x="3789866" y="245824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測試廠領料室</a:t>
              </a:r>
            </a:p>
          </p:txBody>
        </p:sp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512" y="2067694"/>
              <a:ext cx="609600" cy="381000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1125323" y="1652023"/>
            <a:ext cx="646331" cy="678200"/>
            <a:chOff x="1281690" y="1707654"/>
            <a:chExt cx="646331" cy="678200"/>
          </a:xfrm>
        </p:grpSpPr>
        <p:sp>
          <p:nvSpPr>
            <p:cNvPr id="37" name="文字方塊 36"/>
            <p:cNvSpPr txBox="1"/>
            <p:nvPr/>
          </p:nvSpPr>
          <p:spPr>
            <a:xfrm>
              <a:off x="1281690" y="2108855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材料倉</a:t>
              </a: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606" y="1707654"/>
              <a:ext cx="609600" cy="381000"/>
            </a:xfrm>
            <a:prstGeom prst="rect">
              <a:avLst/>
            </a:prstGeom>
          </p:spPr>
        </p:pic>
      </p:grpSp>
      <p:grpSp>
        <p:nvGrpSpPr>
          <p:cNvPr id="31" name="群組 30"/>
          <p:cNvGrpSpPr/>
          <p:nvPr/>
        </p:nvGrpSpPr>
        <p:grpSpPr>
          <a:xfrm>
            <a:off x="6857659" y="1800260"/>
            <a:ext cx="646331" cy="652797"/>
            <a:chOff x="6991968" y="1855891"/>
            <a:chExt cx="646331" cy="652797"/>
          </a:xfrm>
        </p:grpSpPr>
        <p:sp>
          <p:nvSpPr>
            <p:cNvPr id="35" name="文字方塊 34"/>
            <p:cNvSpPr txBox="1"/>
            <p:nvPr/>
          </p:nvSpPr>
          <p:spPr>
            <a:xfrm>
              <a:off x="6991968" y="223168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成品庫</a:t>
              </a: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333" y="1855891"/>
              <a:ext cx="609600" cy="381000"/>
            </a:xfrm>
            <a:prstGeom prst="rect">
              <a:avLst/>
            </a:prstGeom>
          </p:spPr>
        </p:pic>
      </p:grpSp>
      <p:grpSp>
        <p:nvGrpSpPr>
          <p:cNvPr id="32" name="群組 31"/>
          <p:cNvGrpSpPr/>
          <p:nvPr/>
        </p:nvGrpSpPr>
        <p:grpSpPr>
          <a:xfrm>
            <a:off x="6063595" y="750983"/>
            <a:ext cx="646331" cy="651451"/>
            <a:chOff x="6485181" y="806614"/>
            <a:chExt cx="646331" cy="651451"/>
          </a:xfrm>
        </p:grpSpPr>
        <p:sp>
          <p:nvSpPr>
            <p:cNvPr id="33" name="文字方塊 32"/>
            <p:cNvSpPr txBox="1"/>
            <p:nvPr/>
          </p:nvSpPr>
          <p:spPr>
            <a:xfrm>
              <a:off x="6485181" y="118106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成品庫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546" y="806614"/>
              <a:ext cx="609600" cy="381000"/>
            </a:xfrm>
            <a:prstGeom prst="rect">
              <a:avLst/>
            </a:prstGeom>
          </p:spPr>
        </p:pic>
      </p:grpSp>
      <p:pic>
        <p:nvPicPr>
          <p:cNvPr id="56" name="圖片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2" y="1960256"/>
            <a:ext cx="476250" cy="349993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11" y="1281724"/>
            <a:ext cx="476250" cy="349993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48" y="2211652"/>
            <a:ext cx="476250" cy="349993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93" y="1085014"/>
            <a:ext cx="476250" cy="349993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39" y="2220417"/>
            <a:ext cx="476250" cy="349993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 rot="19995668">
            <a:off x="7472759" y="1958731"/>
            <a:ext cx="89811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7658637" y="1421971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8065341" y="161084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2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63" y="1917086"/>
            <a:ext cx="476250" cy="349993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95" y="1173691"/>
            <a:ext cx="476250" cy="34999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72527" y="2859782"/>
            <a:ext cx="2238113" cy="224676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E</a:t>
            </a:r>
            <a:r>
              <a:rPr lang="zh-TW" altLang="en-US" sz="2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化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TW" altLang="en-US" sz="2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行動化 </a:t>
            </a:r>
            <a:r>
              <a:rPr lang="en-US" altLang="zh-TW" sz="3200" dirty="0" smtClean="0">
                <a:solidFill>
                  <a:srgbClr val="92D050"/>
                </a:solidFill>
                <a:latin typeface="+mn-ea"/>
              </a:rPr>
              <a:t>9</a:t>
            </a:r>
            <a:r>
              <a:rPr lang="en-US" altLang="zh-TW" sz="2000" dirty="0" smtClean="0">
                <a:solidFill>
                  <a:srgbClr val="92D050"/>
                </a:solidFill>
                <a:latin typeface="+mn-ea"/>
              </a:rPr>
              <a:t>↑</a:t>
            </a:r>
            <a:endParaRPr lang="en-US" altLang="zh-TW" dirty="0" smtClean="0">
              <a:solidFill>
                <a:srgbClr val="92D050"/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測試廠領料室</a:t>
            </a:r>
            <a:r>
              <a:rPr lang="en-US" altLang="zh-TW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WMS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晶圓中心</a:t>
            </a:r>
            <a:r>
              <a:rPr lang="en-US" altLang="zh-TW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WMS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出口即時貨況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追蹤</a:t>
            </a:r>
            <a:endParaRPr lang="en-US" altLang="zh-TW" sz="120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en-US" altLang="zh-TW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Label ECN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系統管理精進</a:t>
            </a:r>
            <a:endParaRPr lang="en-US" altLang="zh-TW" sz="120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成品平板揀貨</a:t>
            </a:r>
            <a:endParaRPr lang="en-US" altLang="zh-TW" sz="120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材料盤點作業</a:t>
            </a:r>
            <a:r>
              <a:rPr lang="en-US" altLang="zh-TW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E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化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釘架</a:t>
            </a:r>
            <a:r>
              <a:rPr lang="en-US" altLang="zh-TW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基板分拆批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系統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</a:pPr>
            <a:r>
              <a:rPr lang="en-US" altLang="zh-TW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Project S 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客材收發料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作業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釘架</a:t>
            </a:r>
            <a:r>
              <a:rPr lang="en-US" altLang="zh-TW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基板發料作業優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化</a:t>
            </a:r>
            <a:endParaRPr lang="en-US" altLang="zh-TW" sz="120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3103152" y="2859782"/>
            <a:ext cx="2476960" cy="224676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自動化</a:t>
            </a:r>
            <a:r>
              <a:rPr lang="en-US" altLang="zh-TW" sz="2400" dirty="0" smtClean="0">
                <a:solidFill>
                  <a:srgbClr val="92D050"/>
                </a:solidFill>
                <a:latin typeface="+mn-ea"/>
              </a:rPr>
              <a:t> </a:t>
            </a:r>
            <a:r>
              <a:rPr lang="en-US" altLang="zh-TW" sz="3200" dirty="0" smtClean="0">
                <a:solidFill>
                  <a:srgbClr val="92D050"/>
                </a:solidFill>
                <a:latin typeface="+mn-ea"/>
              </a:rPr>
              <a:t>9</a:t>
            </a:r>
            <a:r>
              <a:rPr lang="en-US" altLang="zh-TW" sz="2000" dirty="0" smtClean="0">
                <a:solidFill>
                  <a:srgbClr val="92D050"/>
                </a:solidFill>
                <a:latin typeface="+mn-ea"/>
              </a:rPr>
              <a:t>↑</a:t>
            </a:r>
            <a:endParaRPr lang="en-US" altLang="zh-TW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en-US" altLang="zh-TW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SIP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標籤作業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自動化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en-US" altLang="zh-TW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TMS2.0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智取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櫃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成品庫自動分量線 </a:t>
            </a:r>
            <a:r>
              <a:rPr lang="en-US" altLang="zh-TW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K15</a:t>
            </a: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成品庫自動包裝線 </a:t>
            </a:r>
            <a:r>
              <a:rPr lang="en-US" altLang="zh-TW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K5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導電箱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成品庫自動包裝線 </a:t>
            </a:r>
            <a:r>
              <a:rPr lang="en-US" altLang="zh-TW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K7-2F</a:t>
            </a: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不良品倒桶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機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編箱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自動化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成品</a:t>
            </a:r>
            <a:r>
              <a:rPr lang="en-US" altLang="zh-TW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e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查檢系統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6106522" y="2859782"/>
            <a:ext cx="2569934" cy="132343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智能化 </a:t>
            </a:r>
            <a:r>
              <a:rPr lang="en-US" altLang="zh-TW" sz="3200" dirty="0" smtClean="0">
                <a:solidFill>
                  <a:srgbClr val="92D050"/>
                </a:solidFill>
                <a:latin typeface="+mn-ea"/>
              </a:rPr>
              <a:t>4</a:t>
            </a:r>
            <a:endParaRPr lang="en-US" altLang="zh-TW" dirty="0" smtClean="0">
              <a:solidFill>
                <a:srgbClr val="92D050"/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冷材倉儲智能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管家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釘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架</a:t>
            </a:r>
            <a:r>
              <a:rPr lang="en-US" altLang="zh-TW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基板智慧揀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貨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測試廠領料室收料揀貨自動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辨識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智能</a:t>
            </a:r>
            <a:r>
              <a:rPr lang="zh-TW" altLang="en-US" sz="120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碼頭影像</a:t>
            </a:r>
            <a:r>
              <a:rPr lang="zh-TW" altLang="en-US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辨識</a:t>
            </a:r>
            <a:endParaRPr lang="en-US" altLang="zh-TW" sz="120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24128" y="77459"/>
            <a:ext cx="3381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i="1" dirty="0" smtClean="0">
                <a:solidFill>
                  <a:schemeClr val="bg1">
                    <a:lumMod val="95000"/>
                  </a:schemeClr>
                </a:solidFill>
              </a:rPr>
              <a:t>[2018~2021] </a:t>
            </a:r>
            <a:r>
              <a:rPr lang="en-US" altLang="zh-TW" sz="1600" i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altLang="zh-TW" sz="1600" i="1" dirty="0" smtClean="0">
                <a:solidFill>
                  <a:schemeClr val="bg1">
                    <a:lumMod val="50000"/>
                  </a:schemeClr>
                </a:solidFill>
              </a:rPr>
              <a:t>ore </a:t>
            </a:r>
            <a:r>
              <a:rPr lang="en-US" altLang="zh-TW" sz="1600" i="1" dirty="0" smtClean="0">
                <a:solidFill>
                  <a:schemeClr val="bg1">
                    <a:lumMod val="50000"/>
                  </a:schemeClr>
                </a:solidFill>
              </a:rPr>
              <a:t>than </a:t>
            </a:r>
            <a:r>
              <a:rPr lang="en-US" altLang="zh-TW" sz="3200" dirty="0" smtClean="0">
                <a:solidFill>
                  <a:srgbClr val="92D050"/>
                </a:solidFill>
              </a:rPr>
              <a:t>22</a:t>
            </a:r>
            <a:r>
              <a:rPr lang="en-US" altLang="zh-TW" sz="1600" i="1" dirty="0" smtClean="0">
                <a:solidFill>
                  <a:schemeClr val="bg1">
                    <a:lumMod val="50000"/>
                  </a:schemeClr>
                </a:solidFill>
              </a:rPr>
              <a:t>projects</a:t>
            </a:r>
            <a:endParaRPr lang="zh-TW" alt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圓角矩形 142"/>
          <p:cNvSpPr/>
          <p:nvPr/>
        </p:nvSpPr>
        <p:spPr>
          <a:xfrm>
            <a:off x="340181" y="915566"/>
            <a:ext cx="8280000" cy="1966528"/>
          </a:xfrm>
          <a:prstGeom prst="roundRect">
            <a:avLst>
              <a:gd name="adj" fmla="val 945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>
            <a:off x="340182" y="2512773"/>
            <a:ext cx="8280000" cy="1966528"/>
          </a:xfrm>
          <a:prstGeom prst="roundRect">
            <a:avLst>
              <a:gd name="adj" fmla="val 1090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一般五邊形 123"/>
          <p:cNvSpPr/>
          <p:nvPr/>
        </p:nvSpPr>
        <p:spPr>
          <a:xfrm>
            <a:off x="340183" y="2277706"/>
            <a:ext cx="8280000" cy="996622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建構開發</a:t>
            </a:r>
            <a:r>
              <a:rPr lang="zh-TW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整合平台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加速企業</a:t>
            </a:r>
            <a:r>
              <a:rPr lang="zh-TW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數位轉型</a:t>
            </a:r>
            <a:endParaRPr lang="zh-CN" altLang="en-US" sz="2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280347" y="4424794"/>
            <a:ext cx="458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減少</a:t>
            </a:r>
            <a:r>
              <a:rPr lang="zh-TW" alt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20%</a:t>
            </a:r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開發時間</a:t>
            </a:r>
            <a:r>
              <a:rPr lang="en-US" altLang="zh-TW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加速</a:t>
            </a:r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提供應用服務</a:t>
            </a:r>
            <a:endParaRPr lang="zh-TW" altLang="en-US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1457653" y="2702006"/>
            <a:ext cx="954107" cy="805848"/>
            <a:chOff x="1115616" y="2156139"/>
            <a:chExt cx="954107" cy="805848"/>
          </a:xfrm>
        </p:grpSpPr>
        <p:sp>
          <p:nvSpPr>
            <p:cNvPr id="5" name="文字方塊 4"/>
            <p:cNvSpPr txBox="1"/>
            <p:nvPr/>
          </p:nvSpPr>
          <p:spPr>
            <a:xfrm>
              <a:off x="1115616" y="2715766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整合登入機制</a:t>
              </a:r>
              <a:endParaRPr lang="zh-TW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860" y="2156139"/>
              <a:ext cx="487619" cy="487619"/>
            </a:xfrm>
            <a:prstGeom prst="rect">
              <a:avLst/>
            </a:prstGeom>
          </p:spPr>
        </p:pic>
      </p:grpSp>
      <p:grpSp>
        <p:nvGrpSpPr>
          <p:cNvPr id="105" name="群組 104"/>
          <p:cNvGrpSpPr/>
          <p:nvPr/>
        </p:nvGrpSpPr>
        <p:grpSpPr>
          <a:xfrm>
            <a:off x="3360467" y="2702006"/>
            <a:ext cx="954107" cy="805848"/>
            <a:chOff x="2280347" y="2156139"/>
            <a:chExt cx="954107" cy="805848"/>
          </a:xfrm>
        </p:grpSpPr>
        <p:sp>
          <p:nvSpPr>
            <p:cNvPr id="97" name="文字方塊 96"/>
            <p:cNvSpPr txBox="1"/>
            <p:nvPr/>
          </p:nvSpPr>
          <p:spPr>
            <a:xfrm>
              <a:off x="2280347" y="2715766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功能權限管理</a:t>
              </a:r>
              <a:endParaRPr lang="zh-TW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591" y="2156139"/>
              <a:ext cx="487619" cy="487619"/>
            </a:xfrm>
            <a:prstGeom prst="rect">
              <a:avLst/>
            </a:prstGeom>
          </p:spPr>
        </p:pic>
      </p:grpSp>
      <p:grpSp>
        <p:nvGrpSpPr>
          <p:cNvPr id="109" name="群組 108"/>
          <p:cNvGrpSpPr/>
          <p:nvPr/>
        </p:nvGrpSpPr>
        <p:grpSpPr>
          <a:xfrm>
            <a:off x="3488707" y="3580357"/>
            <a:ext cx="697627" cy="805848"/>
            <a:chOff x="3612986" y="2130113"/>
            <a:chExt cx="697627" cy="805848"/>
          </a:xfrm>
        </p:grpSpPr>
        <p:pic>
          <p:nvPicPr>
            <p:cNvPr id="104" name="圖片 10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990" y="2130113"/>
              <a:ext cx="487619" cy="487619"/>
            </a:xfrm>
            <a:prstGeom prst="rect">
              <a:avLst/>
            </a:prstGeom>
          </p:spPr>
        </p:pic>
        <p:sp>
          <p:nvSpPr>
            <p:cNvPr id="99" name="文字方塊 98"/>
            <p:cNvSpPr txBox="1"/>
            <p:nvPr/>
          </p:nvSpPr>
          <p:spPr>
            <a:xfrm>
              <a:off x="3612986" y="268974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派報管理</a:t>
              </a:r>
              <a:endParaRPr lang="zh-TW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11" name="群組 110"/>
          <p:cNvGrpSpPr/>
          <p:nvPr/>
        </p:nvGrpSpPr>
        <p:grpSpPr>
          <a:xfrm>
            <a:off x="5204296" y="3580357"/>
            <a:ext cx="697627" cy="805848"/>
            <a:chOff x="4499992" y="2130113"/>
            <a:chExt cx="697627" cy="805848"/>
          </a:xfrm>
        </p:grpSpPr>
        <p:sp>
          <p:nvSpPr>
            <p:cNvPr id="98" name="文字方塊 97"/>
            <p:cNvSpPr txBox="1"/>
            <p:nvPr/>
          </p:nvSpPr>
          <p:spPr>
            <a:xfrm>
              <a:off x="4499992" y="268974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即時簡訊</a:t>
              </a:r>
              <a:endParaRPr lang="zh-TW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108" name="圖片 10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4996" y="2130113"/>
              <a:ext cx="487619" cy="487619"/>
            </a:xfrm>
            <a:prstGeom prst="rect">
              <a:avLst/>
            </a:prstGeom>
          </p:spPr>
        </p:pic>
      </p:grpSp>
      <p:grpSp>
        <p:nvGrpSpPr>
          <p:cNvPr id="113" name="群組 112"/>
          <p:cNvGrpSpPr/>
          <p:nvPr/>
        </p:nvGrpSpPr>
        <p:grpSpPr>
          <a:xfrm>
            <a:off x="1521773" y="3580357"/>
            <a:ext cx="825867" cy="805848"/>
            <a:chOff x="5525453" y="2130113"/>
            <a:chExt cx="825867" cy="805848"/>
          </a:xfrm>
        </p:grpSpPr>
        <p:sp>
          <p:nvSpPr>
            <p:cNvPr id="101" name="文字方塊 100"/>
            <p:cNvSpPr txBox="1"/>
            <p:nvPr/>
          </p:nvSpPr>
          <p:spPr>
            <a:xfrm>
              <a:off x="5525453" y="268974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共用元件庫</a:t>
              </a:r>
              <a:endParaRPr lang="zh-TW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110" name="圖片 10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577" y="2130113"/>
              <a:ext cx="487619" cy="487619"/>
            </a:xfrm>
            <a:prstGeom prst="rect">
              <a:avLst/>
            </a:prstGeom>
          </p:spPr>
        </p:pic>
      </p:grpSp>
      <p:grpSp>
        <p:nvGrpSpPr>
          <p:cNvPr id="117" name="群組 116"/>
          <p:cNvGrpSpPr/>
          <p:nvPr/>
        </p:nvGrpSpPr>
        <p:grpSpPr>
          <a:xfrm>
            <a:off x="6834589" y="3580357"/>
            <a:ext cx="697627" cy="805848"/>
            <a:chOff x="7022683" y="2130113"/>
            <a:chExt cx="697627" cy="805848"/>
          </a:xfrm>
        </p:grpSpPr>
        <p:sp>
          <p:nvSpPr>
            <p:cNvPr id="102" name="文字方塊 101"/>
            <p:cNvSpPr txBox="1"/>
            <p:nvPr/>
          </p:nvSpPr>
          <p:spPr>
            <a:xfrm>
              <a:off x="7022683" y="268974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異常通知</a:t>
              </a:r>
              <a:endParaRPr lang="zh-TW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112" name="圖片 1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687" y="2130113"/>
              <a:ext cx="487619" cy="487619"/>
            </a:xfrm>
            <a:prstGeom prst="rect">
              <a:avLst/>
            </a:prstGeom>
          </p:spPr>
        </p:pic>
      </p:grpSp>
      <p:grpSp>
        <p:nvGrpSpPr>
          <p:cNvPr id="119" name="群組 118"/>
          <p:cNvGrpSpPr/>
          <p:nvPr/>
        </p:nvGrpSpPr>
        <p:grpSpPr>
          <a:xfrm>
            <a:off x="5076056" y="2702006"/>
            <a:ext cx="954107" cy="805848"/>
            <a:chOff x="5461333" y="3225562"/>
            <a:chExt cx="954107" cy="805848"/>
          </a:xfrm>
        </p:grpSpPr>
        <p:sp>
          <p:nvSpPr>
            <p:cNvPr id="114" name="文字方塊 113"/>
            <p:cNvSpPr txBox="1"/>
            <p:nvPr/>
          </p:nvSpPr>
          <p:spPr>
            <a:xfrm>
              <a:off x="5461333" y="378518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操作</a:t>
              </a:r>
              <a:r>
                <a:rPr lang="zh-TW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畫</a:t>
              </a:r>
              <a:r>
                <a:rPr lang="zh-TW" altLang="en-US" sz="1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面模板</a:t>
              </a:r>
              <a:endParaRPr lang="zh-TW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115" name="圖片 1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577" y="3225562"/>
              <a:ext cx="487619" cy="487619"/>
            </a:xfrm>
            <a:prstGeom prst="rect">
              <a:avLst/>
            </a:prstGeom>
          </p:spPr>
        </p:pic>
      </p:grpSp>
      <p:grpSp>
        <p:nvGrpSpPr>
          <p:cNvPr id="118" name="群組 117"/>
          <p:cNvGrpSpPr/>
          <p:nvPr/>
        </p:nvGrpSpPr>
        <p:grpSpPr>
          <a:xfrm>
            <a:off x="6770469" y="2702006"/>
            <a:ext cx="825867" cy="805848"/>
            <a:chOff x="7237595" y="3225562"/>
            <a:chExt cx="825867" cy="805848"/>
          </a:xfrm>
        </p:grpSpPr>
        <p:sp>
          <p:nvSpPr>
            <p:cNvPr id="100" name="文字方塊 99"/>
            <p:cNvSpPr txBox="1"/>
            <p:nvPr/>
          </p:nvSpPr>
          <p:spPr>
            <a:xfrm>
              <a:off x="7237595" y="3785189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資料庫存取</a:t>
              </a:r>
              <a:endParaRPr lang="zh-TW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719" y="3225562"/>
              <a:ext cx="487619" cy="487619"/>
            </a:xfrm>
            <a:prstGeom prst="rect">
              <a:avLst/>
            </a:prstGeom>
          </p:spPr>
        </p:pic>
      </p:grpSp>
      <p:sp>
        <p:nvSpPr>
          <p:cNvPr id="125" name="文字方塊 124"/>
          <p:cNvSpPr txBox="1"/>
          <p:nvPr/>
        </p:nvSpPr>
        <p:spPr>
          <a:xfrm>
            <a:off x="467544" y="2806274"/>
            <a:ext cx="443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整合平台</a:t>
            </a:r>
            <a:endParaRPr lang="zh-TW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467544" y="1022917"/>
            <a:ext cx="443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應用服務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0" name="群組 129"/>
          <p:cNvGrpSpPr/>
          <p:nvPr/>
        </p:nvGrpSpPr>
        <p:grpSpPr>
          <a:xfrm>
            <a:off x="2195736" y="1073965"/>
            <a:ext cx="1152000" cy="1152000"/>
            <a:chOff x="1812605" y="940597"/>
            <a:chExt cx="1152000" cy="1152000"/>
          </a:xfrm>
        </p:grpSpPr>
        <p:sp>
          <p:nvSpPr>
            <p:cNvPr id="128" name="橢圓 127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129" name="橢圓 128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kern="0" noProof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成品庫</a:t>
              </a:r>
              <a:endParaRPr kumimoji="1" lang="en-US" altLang="zh-TW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6084168" y="1073965"/>
            <a:ext cx="1152000" cy="1152000"/>
            <a:chOff x="1812605" y="940597"/>
            <a:chExt cx="1152000" cy="1152000"/>
          </a:xfrm>
        </p:grpSpPr>
        <p:sp>
          <p:nvSpPr>
            <p:cNvPr id="132" name="橢圓 131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chemeClr val="accent4">
                <a:lumMod val="75000"/>
                <a:alpha val="5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133" name="橢圓 132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材料</a:t>
              </a:r>
              <a:r>
                <a:rPr kumimoji="1" lang="en-US" altLang="zh-TW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/</a:t>
              </a: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成品</a:t>
              </a:r>
              <a:r>
                <a:rPr kumimoji="1" lang="en-US" altLang="zh-TW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/</a:t>
              </a: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晶圓</a:t>
              </a:r>
              <a:endParaRPr kumimoji="1" lang="en-US" altLang="zh-TW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運</a:t>
              </a:r>
              <a:r>
                <a:rPr kumimoji="1" lang="zh-TW" altLang="en-US" sz="16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輸</a:t>
              </a: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管理</a:t>
              </a:r>
              <a:endParaRPr kumimoji="1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134" name="群組 133"/>
          <p:cNvGrpSpPr/>
          <p:nvPr/>
        </p:nvGrpSpPr>
        <p:grpSpPr>
          <a:xfrm>
            <a:off x="899592" y="1073965"/>
            <a:ext cx="1152000" cy="1152000"/>
            <a:chOff x="1812605" y="940597"/>
            <a:chExt cx="1152000" cy="1152000"/>
          </a:xfrm>
        </p:grpSpPr>
        <p:sp>
          <p:nvSpPr>
            <p:cNvPr id="135" name="橢圓 134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136" name="橢圓 135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材料</a:t>
              </a:r>
              <a:endParaRPr kumimoji="1" lang="en-US" altLang="zh-TW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4788024" y="1073965"/>
            <a:ext cx="1152000" cy="1152000"/>
            <a:chOff x="1812605" y="940597"/>
            <a:chExt cx="1152000" cy="1152000"/>
          </a:xfrm>
        </p:grpSpPr>
        <p:sp>
          <p:nvSpPr>
            <p:cNvPr id="138" name="橢圓 137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139" name="橢圓 138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測試廠</a:t>
              </a:r>
              <a:endParaRPr kumimoji="1" lang="en-US" altLang="zh-TW" sz="1600" b="1" kern="0" dirty="0" smtClean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領料室</a:t>
              </a:r>
              <a:endParaRPr kumimoji="1" lang="en-US" altLang="zh-TW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140" name="群組 139"/>
          <p:cNvGrpSpPr/>
          <p:nvPr/>
        </p:nvGrpSpPr>
        <p:grpSpPr>
          <a:xfrm>
            <a:off x="7380312" y="1073965"/>
            <a:ext cx="1152000" cy="1152000"/>
            <a:chOff x="1812605" y="940597"/>
            <a:chExt cx="1152000" cy="1152000"/>
          </a:xfrm>
        </p:grpSpPr>
        <p:sp>
          <p:nvSpPr>
            <p:cNvPr id="141" name="橢圓 140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chemeClr val="accent4">
                <a:lumMod val="75000"/>
                <a:alpha val="5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142" name="橢圓 141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出口貨況</a:t>
              </a:r>
              <a:endParaRPr kumimoji="1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即時追蹤</a:t>
              </a:r>
              <a:endParaRPr kumimoji="1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3492008" y="1073965"/>
            <a:ext cx="1152000" cy="1152000"/>
            <a:chOff x="1812605" y="940597"/>
            <a:chExt cx="1152000" cy="1152000"/>
          </a:xfrm>
        </p:grpSpPr>
        <p:sp>
          <p:nvSpPr>
            <p:cNvPr id="57" name="橢圓 56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58" name="橢圓 57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5560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16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晶圓中心</a:t>
              </a:r>
              <a:endParaRPr kumimoji="1" lang="en-US" altLang="zh-TW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 algn="ctr" defTabSz="5560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16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45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字方塊 84"/>
          <p:cNvSpPr txBox="1"/>
          <p:nvPr/>
        </p:nvSpPr>
        <p:spPr>
          <a:xfrm>
            <a:off x="179512" y="947401"/>
            <a:ext cx="3240360" cy="26742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88075" tIns="44044" rIns="88075" bIns="44044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智慧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物流</a:t>
            </a:r>
            <a:endParaRPr lang="en-US" altLang="zh-TW" dirty="0" smtClean="0">
              <a:solidFill>
                <a:schemeClr val="accent6">
                  <a:lumMod val="60000"/>
                  <a:lumOff val="40000"/>
                </a:schemeClr>
              </a:solidFill>
              <a:latin typeface="+mn-lt"/>
            </a:endParaRPr>
          </a:p>
          <a:p>
            <a:pPr marL="180975" indent="-180975">
              <a:buFontTx/>
              <a:buChar char="-"/>
            </a:pP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運用</a:t>
            </a:r>
            <a:r>
              <a:rPr lang="zh-TW" altLang="en-US" sz="1600" dirty="0" smtClean="0">
                <a:solidFill>
                  <a:schemeClr val="accent4"/>
                </a:solidFill>
                <a:latin typeface="+mn-lt"/>
              </a:rPr>
              <a:t>自動化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資訊科技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有效提升</a:t>
            </a:r>
            <a:r>
              <a:rPr lang="zh-TW" altLang="en-US" sz="1600" dirty="0">
                <a:solidFill>
                  <a:schemeClr val="bg1"/>
                </a:solidFill>
                <a:latin typeface="+mn-lt"/>
              </a:rPr>
              <a:t>物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流管理之效率</a:t>
            </a:r>
            <a:r>
              <a:rPr lang="zh-TW" altLang="en-US" sz="1600" dirty="0">
                <a:solidFill>
                  <a:schemeClr val="bg1"/>
                </a:solidFill>
                <a:latin typeface="+mn-lt"/>
              </a:rPr>
              <a:t>與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品質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避免人為</a:t>
            </a:r>
            <a:r>
              <a:rPr lang="zh-TW" altLang="en-US" sz="1600" dirty="0">
                <a:solidFill>
                  <a:schemeClr val="bg1"/>
                </a:solidFill>
                <a:latin typeface="+mn-lt"/>
              </a:rPr>
              <a:t>作業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錯誤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邁向</a:t>
            </a:r>
            <a:r>
              <a:rPr lang="zh-TW" altLang="en-US" sz="1600" dirty="0">
                <a:solidFill>
                  <a:schemeClr val="bg1"/>
                </a:solidFill>
                <a:latin typeface="+mn-lt"/>
              </a:rPr>
              <a:t>智慧物流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目標</a:t>
            </a:r>
            <a:endParaRPr lang="en-US" altLang="zh-TW" sz="1600" dirty="0" smtClean="0">
              <a:solidFill>
                <a:schemeClr val="bg1"/>
              </a:solidFill>
              <a:latin typeface="+mn-lt"/>
            </a:endParaRPr>
          </a:p>
          <a:p>
            <a:endParaRPr lang="en-US" altLang="zh-TW" sz="1600" dirty="0" smtClean="0">
              <a:solidFill>
                <a:schemeClr val="bg1"/>
              </a:solidFill>
              <a:latin typeface="+mn-lt"/>
            </a:endParaRPr>
          </a:p>
          <a:p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應用服務</a:t>
            </a:r>
            <a:r>
              <a:rPr lang="en-US" altLang="zh-TW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: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</a:t>
            </a:r>
            <a:endParaRPr lang="en-US" altLang="zh-TW" sz="1600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成品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自動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線</a:t>
            </a:r>
            <a:r>
              <a:rPr lang="en-US" altLang="zh-TW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(</a:t>
            </a:r>
            <a:r>
              <a:rPr lang="zh-TW" alt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包裝、分量、報廢</a:t>
            </a:r>
            <a:r>
              <a:rPr lang="en-US" altLang="zh-TW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)</a:t>
            </a:r>
            <a:endParaRPr lang="en-US" altLang="zh-TW" sz="1600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材料</a:t>
            </a:r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倉儲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管理</a:t>
            </a:r>
            <a:r>
              <a:rPr lang="en-US" altLang="zh-TW" sz="11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zh-TW" altLang="en-US" sz="1100" dirty="0" smtClean="0">
                <a:solidFill>
                  <a:schemeClr val="bg1">
                    <a:lumMod val="65000"/>
                  </a:schemeClr>
                </a:solidFill>
              </a:rPr>
              <a:t>標籤</a:t>
            </a:r>
            <a:r>
              <a:rPr lang="en-US" altLang="zh-TW" sz="11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晶圓倉儲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管理</a:t>
            </a:r>
            <a:r>
              <a:rPr lang="en-US" altLang="zh-TW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(RFID)</a:t>
            </a:r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材料</a:t>
            </a: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/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成品</a:t>
            </a:r>
            <a:r>
              <a:rPr lang="en-US" altLang="zh-TW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/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晶圓運輸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管理</a:t>
            </a: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</a:rPr>
              <a:t>(RFID</a:t>
            </a:r>
            <a:r>
              <a:rPr lang="en-US" altLang="zh-TW" sz="11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8377224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運用資訊科技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提升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物流作業效率和品</a:t>
            </a:r>
            <a:r>
              <a:rPr lang="zh-TW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質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766066" y="917204"/>
            <a:ext cx="475252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重</a:t>
            </a: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構</a:t>
            </a:r>
            <a:r>
              <a:rPr lang="zh-TW" altLang="en-US" sz="20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軟硬體溝通</a:t>
            </a:r>
            <a:r>
              <a:rPr lang="zh-TW" altLang="en-US" sz="20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、異質</a:t>
            </a:r>
            <a:r>
              <a:rPr lang="zh-TW" altLang="en-US" sz="20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系統整合</a:t>
            </a:r>
            <a:r>
              <a:rPr lang="zh-TW" altLang="en-US" sz="20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機制</a:t>
            </a:r>
            <a:endParaRPr lang="en-US" altLang="zh-TW" sz="20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團隊分工合作</a:t>
            </a: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縮短程式開發的前置時間</a:t>
            </a: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程式可重複使用</a:t>
            </a: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易於擴充與維護</a:t>
            </a: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提高變更</a:t>
            </a:r>
            <a:r>
              <a:rPr lang="zh-TW" altLang="en-US" sz="1400" b="1" dirty="0" smtClean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設計可能性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 smtClean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強化實務應用</a:t>
            </a:r>
            <a:endParaRPr lang="en-US" altLang="zh-TW" sz="1400" b="1" dirty="0" smtClean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52" y="2612975"/>
            <a:ext cx="5530770" cy="226303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142330" y="2067694"/>
            <a:ext cx="2966174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zh-TW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itchFamily="34" charset="-120"/>
              </a:rPr>
              <a:t>節省</a:t>
            </a:r>
            <a:r>
              <a:rPr lang="zh-TW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itchFamily="34" charset="-120"/>
              </a:rPr>
              <a:t>程式</a:t>
            </a:r>
            <a:r>
              <a:rPr lang="zh-TW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itchFamily="34" charset="-120"/>
              </a:rPr>
              <a:t>開發 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itchFamily="34" charset="-120"/>
              </a:rPr>
              <a:t>21</a:t>
            </a:r>
            <a:r>
              <a:rPr lang="zh-TW" altLang="en-US" sz="1800" b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itchFamily="34" charset="-120"/>
              </a:rPr>
              <a:t>天</a:t>
            </a:r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itchFamily="34" charset="-120"/>
              </a:rPr>
              <a:t>/</a:t>
            </a:r>
            <a:r>
              <a:rPr lang="zh-TW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itchFamily="34" charset="-120"/>
              </a:rPr>
              <a:t>專案</a:t>
            </a:r>
            <a:endParaRPr lang="zh-TW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1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3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(Security B).potx" id="{9C70C90E-0089-4D6D-B9C4-337B64B9E0D8}" vid="{1160091A-34D1-4645-809B-506E4CF4EADB}"/>
    </a:ext>
  </a:extLst>
</a:theme>
</file>

<file path=ppt/theme/theme17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ASE -Template">
  <a:themeElements>
    <a:clrScheme name="ASE -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SE -Template">
      <a:majorFont>
        <a:latin typeface="Trebuchet MS"/>
        <a:ea typeface="新細明體"/>
        <a:cs typeface=""/>
      </a:majorFont>
      <a:minorFont>
        <a:latin typeface="Trebuchet MS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ASE 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2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B</Template>
  <TotalTime>8619</TotalTime>
  <Words>1625</Words>
  <Application>Microsoft Office PowerPoint</Application>
  <PresentationFormat>如螢幕大小 (16:9)</PresentationFormat>
  <Paragraphs>313</Paragraphs>
  <Slides>16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19</vt:i4>
      </vt:variant>
      <vt:variant>
        <vt:lpstr>投影片標題</vt:lpstr>
      </vt:variant>
      <vt:variant>
        <vt:i4>16</vt:i4>
      </vt:variant>
    </vt:vector>
  </HeadingPairs>
  <TitlesOfParts>
    <vt:vector size="49" baseType="lpstr">
      <vt:lpstr>Microsoft YaHei</vt:lpstr>
      <vt:lpstr>Microsoft YaHei</vt:lpstr>
      <vt:lpstr>Noto Sans CJK TC Regular</vt:lpstr>
      <vt:lpstr>Open Sans</vt:lpstr>
      <vt:lpstr>Microsoft JhengHei</vt:lpstr>
      <vt:lpstr>Microsoft JhengHei</vt:lpstr>
      <vt:lpstr>新細明體</vt:lpstr>
      <vt:lpstr>Arial</vt:lpstr>
      <vt:lpstr>Calibri</vt:lpstr>
      <vt:lpstr>Calibri Light</vt:lpstr>
      <vt:lpstr>Cambria</vt:lpstr>
      <vt:lpstr>Helvetica</vt:lpstr>
      <vt:lpstr>Trebuchet MS</vt:lpstr>
      <vt:lpstr>Wingdings</vt:lpstr>
      <vt:lpstr>Light background</vt:lpstr>
      <vt:lpstr>Dark background</vt:lpstr>
      <vt:lpstr>1_Dark background</vt:lpstr>
      <vt:lpstr>1_Light background</vt:lpstr>
      <vt:lpstr>PPT_(Security B)</vt:lpstr>
      <vt:lpstr>2_Light background</vt:lpstr>
      <vt:lpstr>2_Dark background</vt:lpstr>
      <vt:lpstr>ASE -Template</vt:lpstr>
      <vt:lpstr>12_PPT_(Security B)</vt:lpstr>
      <vt:lpstr>21_Light background</vt:lpstr>
      <vt:lpstr>3_Light background</vt:lpstr>
      <vt:lpstr>1_PPT_(Security B)</vt:lpstr>
      <vt:lpstr>2_PPT_(Security B)</vt:lpstr>
      <vt:lpstr>22_Light background</vt:lpstr>
      <vt:lpstr>33_PPT_(Security B)</vt:lpstr>
      <vt:lpstr>3_Dark background</vt:lpstr>
      <vt:lpstr>1_Office 主题</vt:lpstr>
      <vt:lpstr>Office 主题</vt:lpstr>
      <vt:lpstr>Template PresentationGO Dark</vt:lpstr>
      <vt:lpstr>Y2021H2 晉升發表   G7.3  G8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</dc:title>
  <dc:creator>ASE</dc:creator>
  <cp:keywords>Security B</cp:keywords>
  <dc:description>Security B</dc:description>
  <cp:lastModifiedBy>柯明政</cp:lastModifiedBy>
  <cp:revision>654</cp:revision>
  <dcterms:created xsi:type="dcterms:W3CDTF">2012-10-17T06:05:49Z</dcterms:created>
  <dcterms:modified xsi:type="dcterms:W3CDTF">2022-02-18T06:53:04Z</dcterms:modified>
</cp:coreProperties>
</file>